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9" y="342720"/>
            <a:ext cx="16762094" cy="9600565"/>
          </a:xfrm>
          <a:custGeom>
            <a:avLst/>
            <a:gdLst/>
            <a:ahLst/>
            <a:cxnLst/>
            <a:rect l="l" t="t" r="r" b="b"/>
            <a:pathLst>
              <a:path w="16762094" h="9600565">
                <a:moveTo>
                  <a:pt x="8380750" y="9600339"/>
                </a:moveTo>
                <a:lnTo>
                  <a:pt x="0" y="9600339"/>
                </a:lnTo>
                <a:lnTo>
                  <a:pt x="0" y="0"/>
                </a:lnTo>
                <a:lnTo>
                  <a:pt x="16761500" y="0"/>
                </a:lnTo>
                <a:lnTo>
                  <a:pt x="16761500" y="9600339"/>
                </a:lnTo>
                <a:lnTo>
                  <a:pt x="8380750" y="960033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79" y="341999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50" y="742240"/>
                </a:moveTo>
                <a:lnTo>
                  <a:pt x="0" y="742240"/>
                </a:lnTo>
                <a:lnTo>
                  <a:pt x="0" y="0"/>
                </a:lnTo>
                <a:lnTo>
                  <a:pt x="16761500" y="0"/>
                </a:lnTo>
                <a:lnTo>
                  <a:pt x="16761500" y="742240"/>
                </a:lnTo>
                <a:lnTo>
                  <a:pt x="8380750" y="74224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15" y="567358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19" y="0"/>
                </a:moveTo>
                <a:lnTo>
                  <a:pt x="225963" y="225358"/>
                </a:lnTo>
              </a:path>
              <a:path w="226059" h="225425">
                <a:moveTo>
                  <a:pt x="225243" y="0"/>
                </a:moveTo>
                <a:lnTo>
                  <a:pt x="0" y="225358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29191" y="678966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60" y="1435"/>
                </a:moveTo>
                <a:lnTo>
                  <a:pt x="76" y="0"/>
                </a:lnTo>
                <a:lnTo>
                  <a:pt x="0" y="18719"/>
                </a:lnTo>
                <a:lnTo>
                  <a:pt x="319671" y="20154"/>
                </a:lnTo>
                <a:lnTo>
                  <a:pt x="319760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76" y="567357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07" y="224615"/>
                </a:moveTo>
                <a:lnTo>
                  <a:pt x="0" y="224615"/>
                </a:lnTo>
                <a:lnTo>
                  <a:pt x="0" y="0"/>
                </a:lnTo>
                <a:lnTo>
                  <a:pt x="224615" y="0"/>
                </a:lnTo>
                <a:lnTo>
                  <a:pt x="224615" y="224615"/>
                </a:lnTo>
                <a:lnTo>
                  <a:pt x="112307" y="224615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59" y="313201"/>
            <a:ext cx="15423515" cy="9661525"/>
          </a:xfrm>
          <a:custGeom>
            <a:avLst/>
            <a:gdLst/>
            <a:ahLst/>
            <a:cxnLst/>
            <a:rect l="l" t="t" r="r" b="b"/>
            <a:pathLst>
              <a:path w="15423515" h="9661525">
                <a:moveTo>
                  <a:pt x="7711905" y="9660911"/>
                </a:moveTo>
                <a:lnTo>
                  <a:pt x="0" y="9660911"/>
                </a:lnTo>
                <a:lnTo>
                  <a:pt x="0" y="0"/>
                </a:lnTo>
                <a:lnTo>
                  <a:pt x="15423090" y="0"/>
                </a:lnTo>
                <a:lnTo>
                  <a:pt x="15423090" y="9660911"/>
                </a:lnTo>
                <a:lnTo>
                  <a:pt x="7711905" y="9660911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1359" y="312480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5">
                <a:moveTo>
                  <a:pt x="7711905" y="742240"/>
                </a:moveTo>
                <a:lnTo>
                  <a:pt x="0" y="742240"/>
                </a:lnTo>
                <a:lnTo>
                  <a:pt x="0" y="0"/>
                </a:lnTo>
                <a:lnTo>
                  <a:pt x="15423090" y="0"/>
                </a:lnTo>
                <a:lnTo>
                  <a:pt x="15423090" y="742240"/>
                </a:lnTo>
                <a:lnTo>
                  <a:pt x="7711905" y="74224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30314" y="537118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19" y="0"/>
                </a:moveTo>
                <a:lnTo>
                  <a:pt x="225963" y="225358"/>
                </a:lnTo>
              </a:path>
              <a:path w="226059" h="225425">
                <a:moveTo>
                  <a:pt x="225243" y="0"/>
                </a:moveTo>
                <a:lnTo>
                  <a:pt x="0" y="225358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9584" y="648727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73" y="1435"/>
                </a:moveTo>
                <a:lnTo>
                  <a:pt x="88" y="0"/>
                </a:lnTo>
                <a:lnTo>
                  <a:pt x="0" y="18719"/>
                </a:lnTo>
                <a:lnTo>
                  <a:pt x="319684" y="20154"/>
                </a:lnTo>
                <a:lnTo>
                  <a:pt x="319773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42877" y="537117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07" y="224615"/>
                </a:moveTo>
                <a:lnTo>
                  <a:pt x="0" y="224615"/>
                </a:lnTo>
                <a:lnTo>
                  <a:pt x="0" y="0"/>
                </a:lnTo>
                <a:lnTo>
                  <a:pt x="224615" y="0"/>
                </a:lnTo>
                <a:lnTo>
                  <a:pt x="224615" y="224615"/>
                </a:lnTo>
                <a:lnTo>
                  <a:pt x="112307" y="224615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4386" y="1767179"/>
            <a:ext cx="1135192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4080" y="3163591"/>
            <a:ext cx="14772538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4" y="1064713"/>
            <a:ext cx="15442565" cy="8155940"/>
            <a:chOff x="1421834" y="1064713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59" y="1074239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5" y="8136614"/>
                  </a:moveTo>
                  <a:lnTo>
                    <a:pt x="0" y="8136614"/>
                  </a:lnTo>
                  <a:lnTo>
                    <a:pt x="0" y="0"/>
                  </a:lnTo>
                  <a:lnTo>
                    <a:pt x="15423090" y="0"/>
                  </a:lnTo>
                  <a:lnTo>
                    <a:pt x="15423090" y="8136614"/>
                  </a:lnTo>
                  <a:lnTo>
                    <a:pt x="7711905" y="813661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5" y="742240"/>
                  </a:moveTo>
                  <a:lnTo>
                    <a:pt x="0" y="742240"/>
                  </a:lnTo>
                  <a:lnTo>
                    <a:pt x="0" y="0"/>
                  </a:lnTo>
                  <a:lnTo>
                    <a:pt x="15423090" y="0"/>
                  </a:lnTo>
                  <a:lnTo>
                    <a:pt x="15423090" y="742240"/>
                  </a:lnTo>
                  <a:lnTo>
                    <a:pt x="7711905" y="742240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14" y="129887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3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84" y="1411210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77" y="1298878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55058" y="2556478"/>
            <a:ext cx="5139690" cy="24568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5"/>
              </a:spcBef>
            </a:pPr>
            <a:r>
              <a:rPr dirty="0" sz="5300" spc="-45">
                <a:solidFill>
                  <a:srgbClr val="FFFFFF"/>
                </a:solidFill>
                <a:latin typeface="Consolas"/>
                <a:cs typeface="Consolas"/>
              </a:rPr>
              <a:t>Los Lenguajes, </a:t>
            </a:r>
            <a:r>
              <a:rPr dirty="0" sz="5300" spc="-29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300" spc="-45">
                <a:solidFill>
                  <a:srgbClr val="FFFFFF"/>
                </a:solidFill>
                <a:latin typeface="Consolas"/>
                <a:cs typeface="Consolas"/>
              </a:rPr>
              <a:t>Librerías </a:t>
            </a:r>
            <a:r>
              <a:rPr dirty="0" sz="5300" spc="-40">
                <a:solidFill>
                  <a:srgbClr val="FFFFFF"/>
                </a:solidFill>
                <a:latin typeface="Consolas"/>
                <a:cs typeface="Consolas"/>
              </a:rPr>
              <a:t>y </a:t>
            </a:r>
            <a:r>
              <a:rPr dirty="0" sz="53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300" spc="-45">
                <a:solidFill>
                  <a:srgbClr val="FFFFFF"/>
                </a:solidFill>
                <a:latin typeface="Consolas"/>
                <a:cs typeface="Consolas"/>
              </a:rPr>
              <a:t>Frameworks</a:t>
            </a:r>
            <a:r>
              <a:rPr dirty="0" sz="53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300" spc="-45">
                <a:solidFill>
                  <a:srgbClr val="FFFFFF"/>
                </a:solidFill>
                <a:latin typeface="Consolas"/>
                <a:cs typeface="Consolas"/>
              </a:rPr>
              <a:t>que</a:t>
            </a:r>
            <a:endParaRPr sz="53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8" y="4985353"/>
            <a:ext cx="4963160" cy="2597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6095"/>
              </a:lnSpc>
              <a:spcBef>
                <a:spcPts val="125"/>
              </a:spcBef>
            </a:pPr>
            <a:r>
              <a:rPr dirty="0" sz="5300" spc="-45">
                <a:solidFill>
                  <a:srgbClr val="FFFFFF"/>
                </a:solidFill>
                <a:latin typeface="Consolas"/>
                <a:cs typeface="Consolas"/>
              </a:rPr>
              <a:t>utiliza</a:t>
            </a:r>
            <a:endParaRPr sz="5300">
              <a:latin typeface="Consolas"/>
              <a:cs typeface="Consolas"/>
            </a:endParaRPr>
          </a:p>
          <a:p>
            <a:pPr marL="12700">
              <a:lnSpc>
                <a:spcPts val="14135"/>
              </a:lnSpc>
            </a:pPr>
            <a:r>
              <a:rPr dirty="0" sz="12000" spc="-120">
                <a:solidFill>
                  <a:srgbClr val="FFFFFF"/>
                </a:solidFill>
                <a:latin typeface="Consolas"/>
                <a:cs typeface="Consolas"/>
              </a:rPr>
              <a:t>Amazon</a:t>
            </a:r>
            <a:endParaRPr sz="1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62" y="2467791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4" y="5035679"/>
            <a:ext cx="4429760" cy="3396615"/>
            <a:chOff x="952294" y="5035679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4" y="5045039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6" y="3377389"/>
                  </a:moveTo>
                  <a:lnTo>
                    <a:pt x="2203863" y="3377389"/>
                  </a:lnTo>
                  <a:lnTo>
                    <a:pt x="0" y="3377389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3377389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1654" y="5045039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63" y="3377389"/>
                  </a:moveTo>
                  <a:lnTo>
                    <a:pt x="0" y="3377389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3377389"/>
                  </a:lnTo>
                  <a:lnTo>
                    <a:pt x="2203863" y="3377389"/>
                  </a:lnTo>
                  <a:close/>
                </a:path>
                <a:path w="4408170" h="3377565">
                  <a:moveTo>
                    <a:pt x="2203863" y="742291"/>
                  </a:moveTo>
                  <a:lnTo>
                    <a:pt x="0" y="742291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742291"/>
                  </a:lnTo>
                  <a:lnTo>
                    <a:pt x="2203863" y="742291"/>
                  </a:lnTo>
                  <a:close/>
                </a:path>
                <a:path w="4408170" h="3377565">
                  <a:moveTo>
                    <a:pt x="3883579" y="224631"/>
                  </a:moveTo>
                  <a:lnTo>
                    <a:pt x="4108934" y="449982"/>
                  </a:lnTo>
                </a:path>
                <a:path w="4408170" h="3377565">
                  <a:moveTo>
                    <a:pt x="4108214" y="224631"/>
                  </a:moveTo>
                  <a:lnTo>
                    <a:pt x="3882859" y="449982"/>
                  </a:lnTo>
                </a:path>
                <a:path w="4408170" h="3377565">
                  <a:moveTo>
                    <a:pt x="2812247" y="336947"/>
                  </a:moveTo>
                  <a:lnTo>
                    <a:pt x="3131919" y="338386"/>
                  </a:lnTo>
                </a:path>
                <a:path w="4408170" h="3377565">
                  <a:moveTo>
                    <a:pt x="3507749" y="449262"/>
                  </a:moveTo>
                  <a:lnTo>
                    <a:pt x="3395432" y="449262"/>
                  </a:lnTo>
                  <a:lnTo>
                    <a:pt x="3395432" y="224631"/>
                  </a:lnTo>
                  <a:lnTo>
                    <a:pt x="3620066" y="224631"/>
                  </a:lnTo>
                  <a:lnTo>
                    <a:pt x="3620066" y="449262"/>
                  </a:lnTo>
                  <a:lnTo>
                    <a:pt x="3507749" y="44926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3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3"/>
              <a:ext cx="46024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3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3"/>
              <a:ext cx="487679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500" y="5038316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5" y="1785562"/>
            <a:ext cx="49631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/>
              <a:t>¿Que</a:t>
            </a:r>
            <a:r>
              <a:rPr dirty="0" sz="4800" spc="-85"/>
              <a:t> </a:t>
            </a:r>
            <a:r>
              <a:rPr dirty="0" sz="4800" spc="-50"/>
              <a:t>es</a:t>
            </a:r>
            <a:r>
              <a:rPr dirty="0" sz="4800" spc="-80"/>
              <a:t> </a:t>
            </a:r>
            <a:r>
              <a:rPr dirty="0" sz="4800" spc="-50"/>
              <a:t>Amazon?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55495" y="3086896"/>
            <a:ext cx="6444615" cy="33077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Amazon es una empresa </a:t>
            </a:r>
            <a:r>
              <a:rPr dirty="0" sz="36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Americana</a:t>
            </a:r>
            <a:r>
              <a:rPr dirty="0" sz="36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multidiciplinar, </a:t>
            </a:r>
            <a:r>
              <a:rPr dirty="0" sz="3600" spc="-196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conocida</a:t>
            </a:r>
            <a:r>
              <a:rPr dirty="0" sz="3600" spc="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principalmente </a:t>
            </a:r>
            <a:r>
              <a:rPr dirty="0" sz="36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por su servicio de compras </a:t>
            </a:r>
            <a:r>
              <a:rPr dirty="0" sz="3600" spc="-196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en linea con envios a todo </a:t>
            </a:r>
            <a:r>
              <a:rPr dirty="0" sz="3600" spc="-196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Consolas"/>
                <a:cs typeface="Consolas"/>
              </a:rPr>
              <a:t>mundo</a:t>
            </a:r>
            <a:endParaRPr sz="36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05671" y="1189311"/>
            <a:ext cx="9222105" cy="8629650"/>
            <a:chOff x="8805671" y="1189311"/>
            <a:chExt cx="9222105" cy="862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7" y="1189311"/>
              <a:ext cx="7238999" cy="8629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7929" y="7160672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7" y="2298112"/>
                  </a:moveTo>
                  <a:lnTo>
                    <a:pt x="1770463" y="2298112"/>
                  </a:lnTo>
                  <a:lnTo>
                    <a:pt x="0" y="2298112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229811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477929" y="7159953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3" y="2298832"/>
                  </a:moveTo>
                  <a:lnTo>
                    <a:pt x="0" y="2298832"/>
                  </a:lnTo>
                  <a:lnTo>
                    <a:pt x="0" y="719"/>
                  </a:lnTo>
                  <a:lnTo>
                    <a:pt x="3540207" y="719"/>
                  </a:lnTo>
                  <a:lnTo>
                    <a:pt x="3540207" y="2298832"/>
                  </a:lnTo>
                  <a:lnTo>
                    <a:pt x="1770463" y="2298832"/>
                  </a:lnTo>
                  <a:close/>
                </a:path>
                <a:path w="3540759" h="2299334">
                  <a:moveTo>
                    <a:pt x="1770463" y="753798"/>
                  </a:moveTo>
                  <a:lnTo>
                    <a:pt x="0" y="753798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753798"/>
                  </a:lnTo>
                  <a:lnTo>
                    <a:pt x="1770463" y="753798"/>
                  </a:lnTo>
                  <a:close/>
                </a:path>
                <a:path w="3540759" h="2299334">
                  <a:moveTo>
                    <a:pt x="3008852" y="228227"/>
                  </a:moveTo>
                  <a:lnTo>
                    <a:pt x="3237089" y="456454"/>
                  </a:lnTo>
                </a:path>
                <a:path w="3540759" h="2299334">
                  <a:moveTo>
                    <a:pt x="3236370" y="228227"/>
                  </a:moveTo>
                  <a:lnTo>
                    <a:pt x="3008132" y="456454"/>
                  </a:lnTo>
                </a:path>
                <a:path w="3540759" h="2299334">
                  <a:moveTo>
                    <a:pt x="1921662" y="341981"/>
                  </a:moveTo>
                  <a:lnTo>
                    <a:pt x="2245659" y="343420"/>
                  </a:lnTo>
                </a:path>
                <a:path w="3540759" h="2299334">
                  <a:moveTo>
                    <a:pt x="2627255" y="455734"/>
                  </a:moveTo>
                  <a:lnTo>
                    <a:pt x="2513496" y="455734"/>
                  </a:lnTo>
                  <a:lnTo>
                    <a:pt x="2513496" y="228227"/>
                  </a:lnTo>
                  <a:lnTo>
                    <a:pt x="2741014" y="228227"/>
                  </a:lnTo>
                  <a:lnTo>
                    <a:pt x="2741014" y="455734"/>
                  </a:lnTo>
                  <a:lnTo>
                    <a:pt x="2627255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79"/>
              <a:ext cx="487679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79"/>
              <a:ext cx="460247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79"/>
              <a:ext cx="649223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51" y="7153774"/>
              <a:ext cx="3543299" cy="23116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1"/>
              <a:ext cx="984503" cy="1374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4" y="1064713"/>
            <a:ext cx="15442565" cy="8155940"/>
            <a:chOff x="1421834" y="1064713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59" y="1074239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5" y="8136614"/>
                  </a:moveTo>
                  <a:lnTo>
                    <a:pt x="0" y="8136614"/>
                  </a:lnTo>
                  <a:lnTo>
                    <a:pt x="0" y="0"/>
                  </a:lnTo>
                  <a:lnTo>
                    <a:pt x="15423090" y="0"/>
                  </a:lnTo>
                  <a:lnTo>
                    <a:pt x="15423090" y="8136614"/>
                  </a:lnTo>
                  <a:lnTo>
                    <a:pt x="7711905" y="813661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5" y="742240"/>
                  </a:moveTo>
                  <a:lnTo>
                    <a:pt x="0" y="742240"/>
                  </a:lnTo>
                  <a:lnTo>
                    <a:pt x="0" y="0"/>
                  </a:lnTo>
                  <a:lnTo>
                    <a:pt x="15423090" y="0"/>
                  </a:lnTo>
                  <a:lnTo>
                    <a:pt x="15423090" y="742240"/>
                  </a:lnTo>
                  <a:lnTo>
                    <a:pt x="7711905" y="742240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14" y="1298878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3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84" y="1411210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77" y="129887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34338"/>
            <a:ext cx="496316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Lenguajes</a:t>
            </a:r>
            <a:r>
              <a:rPr dirty="0" spc="-150"/>
              <a:t> </a:t>
            </a:r>
            <a:r>
              <a:rPr dirty="0" spc="-60"/>
              <a:t>de </a:t>
            </a:r>
            <a:r>
              <a:rPr dirty="0" spc="-3290"/>
              <a:t> </a:t>
            </a:r>
            <a:r>
              <a:rPr dirty="0" spc="-60"/>
              <a:t>Programación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976448" y="4675702"/>
            <a:ext cx="6126480" cy="946785"/>
            <a:chOff x="1976448" y="4675702"/>
            <a:chExt cx="6126480" cy="946785"/>
          </a:xfrm>
        </p:grpSpPr>
        <p:sp>
          <p:nvSpPr>
            <p:cNvPr id="11" name="object 11"/>
            <p:cNvSpPr/>
            <p:nvPr/>
          </p:nvSpPr>
          <p:spPr>
            <a:xfrm>
              <a:off x="6755956" y="4675702"/>
              <a:ext cx="1347470" cy="260985"/>
            </a:xfrm>
            <a:custGeom>
              <a:avLst/>
              <a:gdLst/>
              <a:ahLst/>
              <a:cxnLst/>
              <a:rect l="l" t="t" r="r" b="b"/>
              <a:pathLst>
                <a:path w="1347470" h="260985">
                  <a:moveTo>
                    <a:pt x="126131" y="211870"/>
                  </a:moveTo>
                  <a:lnTo>
                    <a:pt x="64158" y="211870"/>
                  </a:lnTo>
                  <a:lnTo>
                    <a:pt x="57112" y="209033"/>
                  </a:lnTo>
                  <a:lnTo>
                    <a:pt x="41997" y="33277"/>
                  </a:lnTo>
                  <a:lnTo>
                    <a:pt x="0" y="33277"/>
                  </a:lnTo>
                  <a:lnTo>
                    <a:pt x="0" y="0"/>
                  </a:lnTo>
                  <a:lnTo>
                    <a:pt x="78134" y="0"/>
                  </a:lnTo>
                  <a:lnTo>
                    <a:pt x="78160" y="177338"/>
                  </a:lnTo>
                  <a:lnTo>
                    <a:pt x="78274" y="177965"/>
                  </a:lnTo>
                  <a:lnTo>
                    <a:pt x="78553" y="178244"/>
                  </a:lnTo>
                  <a:lnTo>
                    <a:pt x="78878" y="178477"/>
                  </a:lnTo>
                  <a:lnTo>
                    <a:pt x="80088" y="178593"/>
                  </a:lnTo>
                  <a:lnTo>
                    <a:pt x="126131" y="178593"/>
                  </a:lnTo>
                  <a:lnTo>
                    <a:pt x="126131" y="211870"/>
                  </a:lnTo>
                  <a:close/>
                </a:path>
                <a:path w="1347470" h="260985">
                  <a:moveTo>
                    <a:pt x="264181" y="211870"/>
                  </a:moveTo>
                  <a:lnTo>
                    <a:pt x="215626" y="211870"/>
                  </a:lnTo>
                  <a:lnTo>
                    <a:pt x="202785" y="211099"/>
                  </a:lnTo>
                  <a:lnTo>
                    <a:pt x="168754" y="192411"/>
                  </a:lnTo>
                  <a:lnTo>
                    <a:pt x="161141" y="160246"/>
                  </a:lnTo>
                  <a:lnTo>
                    <a:pt x="161226" y="107365"/>
                  </a:lnTo>
                  <a:lnTo>
                    <a:pt x="173419" y="69484"/>
                  </a:lnTo>
                  <a:lnTo>
                    <a:pt x="212766" y="57136"/>
                  </a:lnTo>
                  <a:lnTo>
                    <a:pt x="226230" y="57136"/>
                  </a:lnTo>
                  <a:lnTo>
                    <a:pt x="266492" y="77489"/>
                  </a:lnTo>
                  <a:lnTo>
                    <a:pt x="271274" y="90413"/>
                  </a:lnTo>
                  <a:lnTo>
                    <a:pt x="204836" y="90413"/>
                  </a:lnTo>
                  <a:lnTo>
                    <a:pt x="201464" y="91366"/>
                  </a:lnTo>
                  <a:lnTo>
                    <a:pt x="198115" y="95180"/>
                  </a:lnTo>
                  <a:lnTo>
                    <a:pt x="197314" y="98296"/>
                  </a:lnTo>
                  <a:lnTo>
                    <a:pt x="197278" y="117132"/>
                  </a:lnTo>
                  <a:lnTo>
                    <a:pt x="273320" y="117132"/>
                  </a:lnTo>
                  <a:lnTo>
                    <a:pt x="273320" y="150409"/>
                  </a:lnTo>
                  <a:lnTo>
                    <a:pt x="197278" y="150409"/>
                  </a:lnTo>
                  <a:lnTo>
                    <a:pt x="197278" y="170105"/>
                  </a:lnTo>
                  <a:lnTo>
                    <a:pt x="198464" y="173245"/>
                  </a:lnTo>
                  <a:lnTo>
                    <a:pt x="200836" y="175384"/>
                  </a:lnTo>
                  <a:lnTo>
                    <a:pt x="203255" y="177524"/>
                  </a:lnTo>
                  <a:lnTo>
                    <a:pt x="207231" y="178593"/>
                  </a:lnTo>
                  <a:lnTo>
                    <a:pt x="264181" y="178593"/>
                  </a:lnTo>
                  <a:lnTo>
                    <a:pt x="264181" y="211870"/>
                  </a:lnTo>
                  <a:close/>
                </a:path>
                <a:path w="1347470" h="260985">
                  <a:moveTo>
                    <a:pt x="273320" y="117132"/>
                  </a:moveTo>
                  <a:lnTo>
                    <a:pt x="237741" y="117132"/>
                  </a:lnTo>
                  <a:lnTo>
                    <a:pt x="237741" y="98296"/>
                  </a:lnTo>
                  <a:lnTo>
                    <a:pt x="236694" y="95598"/>
                  </a:lnTo>
                  <a:lnTo>
                    <a:pt x="234601" y="93552"/>
                  </a:lnTo>
                  <a:lnTo>
                    <a:pt x="232509" y="91459"/>
                  </a:lnTo>
                  <a:lnTo>
                    <a:pt x="229811" y="90413"/>
                  </a:lnTo>
                  <a:lnTo>
                    <a:pt x="271274" y="90413"/>
                  </a:lnTo>
                  <a:lnTo>
                    <a:pt x="272459" y="95598"/>
                  </a:lnTo>
                  <a:lnTo>
                    <a:pt x="272570" y="96181"/>
                  </a:lnTo>
                  <a:lnTo>
                    <a:pt x="273320" y="107365"/>
                  </a:lnTo>
                  <a:lnTo>
                    <a:pt x="273320" y="117132"/>
                  </a:lnTo>
                  <a:close/>
                </a:path>
                <a:path w="1347470" h="260985">
                  <a:moveTo>
                    <a:pt x="349630" y="211870"/>
                  </a:moveTo>
                  <a:lnTo>
                    <a:pt x="313423" y="211870"/>
                  </a:lnTo>
                  <a:lnTo>
                    <a:pt x="313423" y="57136"/>
                  </a:lnTo>
                  <a:lnTo>
                    <a:pt x="348165" y="57136"/>
                  </a:lnTo>
                  <a:lnTo>
                    <a:pt x="345584" y="63065"/>
                  </a:lnTo>
                  <a:lnTo>
                    <a:pt x="406948" y="63065"/>
                  </a:lnTo>
                  <a:lnTo>
                    <a:pt x="427671" y="90413"/>
                  </a:lnTo>
                  <a:lnTo>
                    <a:pt x="357746" y="90413"/>
                  </a:lnTo>
                  <a:lnTo>
                    <a:pt x="354513" y="91482"/>
                  </a:lnTo>
                  <a:lnTo>
                    <a:pt x="350607" y="95761"/>
                  </a:lnTo>
                  <a:lnTo>
                    <a:pt x="349630" y="97947"/>
                  </a:lnTo>
                  <a:lnTo>
                    <a:pt x="349630" y="211870"/>
                  </a:lnTo>
                  <a:close/>
                </a:path>
                <a:path w="1347470" h="260985">
                  <a:moveTo>
                    <a:pt x="406948" y="63065"/>
                  </a:moveTo>
                  <a:lnTo>
                    <a:pt x="345584" y="63065"/>
                  </a:lnTo>
                  <a:lnTo>
                    <a:pt x="347909" y="59112"/>
                  </a:lnTo>
                  <a:lnTo>
                    <a:pt x="354420" y="57136"/>
                  </a:lnTo>
                  <a:lnTo>
                    <a:pt x="378233" y="57136"/>
                  </a:lnTo>
                  <a:lnTo>
                    <a:pt x="390219" y="57920"/>
                  </a:lnTo>
                  <a:lnTo>
                    <a:pt x="400644" y="60275"/>
                  </a:lnTo>
                  <a:lnTo>
                    <a:pt x="406948" y="63065"/>
                  </a:lnTo>
                  <a:close/>
                </a:path>
                <a:path w="1347470" h="260985">
                  <a:moveTo>
                    <a:pt x="429857" y="211870"/>
                  </a:moveTo>
                  <a:lnTo>
                    <a:pt x="393720" y="211870"/>
                  </a:lnTo>
                  <a:lnTo>
                    <a:pt x="393720" y="98993"/>
                  </a:lnTo>
                  <a:lnTo>
                    <a:pt x="392627" y="95877"/>
                  </a:lnTo>
                  <a:lnTo>
                    <a:pt x="390441" y="93691"/>
                  </a:lnTo>
                  <a:lnTo>
                    <a:pt x="388302" y="91506"/>
                  </a:lnTo>
                  <a:lnTo>
                    <a:pt x="385186" y="90413"/>
                  </a:lnTo>
                  <a:lnTo>
                    <a:pt x="427671" y="90413"/>
                  </a:lnTo>
                  <a:lnTo>
                    <a:pt x="429042" y="96377"/>
                  </a:lnTo>
                  <a:lnTo>
                    <a:pt x="429857" y="108760"/>
                  </a:lnTo>
                  <a:lnTo>
                    <a:pt x="429857" y="211870"/>
                  </a:lnTo>
                  <a:close/>
                </a:path>
                <a:path w="1347470" h="260985">
                  <a:moveTo>
                    <a:pt x="534561" y="260425"/>
                  </a:moveTo>
                  <a:lnTo>
                    <a:pt x="469193" y="260425"/>
                  </a:lnTo>
                  <a:lnTo>
                    <a:pt x="469193" y="227148"/>
                  </a:lnTo>
                  <a:lnTo>
                    <a:pt x="542909" y="227148"/>
                  </a:lnTo>
                  <a:lnTo>
                    <a:pt x="546723" y="226311"/>
                  </a:lnTo>
                  <a:lnTo>
                    <a:pt x="551002" y="222963"/>
                  </a:lnTo>
                  <a:lnTo>
                    <a:pt x="552072" y="221009"/>
                  </a:lnTo>
                  <a:lnTo>
                    <a:pt x="552072" y="207266"/>
                  </a:lnTo>
                  <a:lnTo>
                    <a:pt x="551002" y="205289"/>
                  </a:lnTo>
                  <a:lnTo>
                    <a:pt x="548862" y="203708"/>
                  </a:lnTo>
                  <a:lnTo>
                    <a:pt x="546770" y="202080"/>
                  </a:lnTo>
                  <a:lnTo>
                    <a:pt x="542956" y="201266"/>
                  </a:lnTo>
                  <a:lnTo>
                    <a:pt x="482029" y="201266"/>
                  </a:lnTo>
                  <a:lnTo>
                    <a:pt x="482029" y="159408"/>
                  </a:lnTo>
                  <a:lnTo>
                    <a:pt x="463799" y="123969"/>
                  </a:lnTo>
                  <a:lnTo>
                    <a:pt x="463472" y="115946"/>
                  </a:lnTo>
                  <a:lnTo>
                    <a:pt x="463472" y="108760"/>
                  </a:lnTo>
                  <a:lnTo>
                    <a:pt x="477146" y="69693"/>
                  </a:lnTo>
                  <a:lnTo>
                    <a:pt x="517957" y="57136"/>
                  </a:lnTo>
                  <a:lnTo>
                    <a:pt x="583884" y="57136"/>
                  </a:lnTo>
                  <a:lnTo>
                    <a:pt x="583884" y="90413"/>
                  </a:lnTo>
                  <a:lnTo>
                    <a:pt x="509563" y="90413"/>
                  </a:lnTo>
                  <a:lnTo>
                    <a:pt x="505586" y="91482"/>
                  </a:lnTo>
                  <a:lnTo>
                    <a:pt x="503168" y="93622"/>
                  </a:lnTo>
                  <a:lnTo>
                    <a:pt x="500796" y="95761"/>
                  </a:lnTo>
                  <a:lnTo>
                    <a:pt x="499610" y="98900"/>
                  </a:lnTo>
                  <a:lnTo>
                    <a:pt x="499610" y="125806"/>
                  </a:lnTo>
                  <a:lnTo>
                    <a:pt x="500796" y="128945"/>
                  </a:lnTo>
                  <a:lnTo>
                    <a:pt x="503168" y="131085"/>
                  </a:lnTo>
                  <a:lnTo>
                    <a:pt x="505586" y="133224"/>
                  </a:lnTo>
                  <a:lnTo>
                    <a:pt x="509563" y="134294"/>
                  </a:lnTo>
                  <a:lnTo>
                    <a:pt x="581280" y="134294"/>
                  </a:lnTo>
                  <a:lnTo>
                    <a:pt x="580535" y="137276"/>
                  </a:lnTo>
                  <a:lnTo>
                    <a:pt x="545570" y="166703"/>
                  </a:lnTo>
                  <a:lnTo>
                    <a:pt x="535119" y="167571"/>
                  </a:lnTo>
                  <a:lnTo>
                    <a:pt x="518167" y="167571"/>
                  </a:lnTo>
                  <a:lnTo>
                    <a:pt x="518167" y="167989"/>
                  </a:lnTo>
                  <a:lnTo>
                    <a:pt x="534561" y="167989"/>
                  </a:lnTo>
                  <a:lnTo>
                    <a:pt x="547092" y="168687"/>
                  </a:lnTo>
                  <a:lnTo>
                    <a:pt x="584843" y="193069"/>
                  </a:lnTo>
                  <a:lnTo>
                    <a:pt x="588209" y="212498"/>
                  </a:lnTo>
                  <a:lnTo>
                    <a:pt x="588209" y="215917"/>
                  </a:lnTo>
                  <a:lnTo>
                    <a:pt x="567184" y="254147"/>
                  </a:lnTo>
                  <a:lnTo>
                    <a:pt x="547092" y="259728"/>
                  </a:lnTo>
                  <a:lnTo>
                    <a:pt x="534561" y="260425"/>
                  </a:lnTo>
                  <a:close/>
                </a:path>
                <a:path w="1347470" h="260985">
                  <a:moveTo>
                    <a:pt x="581280" y="134294"/>
                  </a:moveTo>
                  <a:lnTo>
                    <a:pt x="539119" y="134294"/>
                  </a:lnTo>
                  <a:lnTo>
                    <a:pt x="542165" y="132991"/>
                  </a:lnTo>
                  <a:lnTo>
                    <a:pt x="546351" y="127782"/>
                  </a:lnTo>
                  <a:lnTo>
                    <a:pt x="547514" y="125062"/>
                  </a:lnTo>
                  <a:lnTo>
                    <a:pt x="547746" y="122225"/>
                  </a:lnTo>
                  <a:lnTo>
                    <a:pt x="547746" y="90413"/>
                  </a:lnTo>
                  <a:lnTo>
                    <a:pt x="583884" y="90413"/>
                  </a:lnTo>
                  <a:lnTo>
                    <a:pt x="583884" y="115946"/>
                  </a:lnTo>
                  <a:lnTo>
                    <a:pt x="583046" y="127226"/>
                  </a:lnTo>
                  <a:lnTo>
                    <a:pt x="581280" y="134294"/>
                  </a:lnTo>
                  <a:close/>
                </a:path>
                <a:path w="1347470" h="260985">
                  <a:moveTo>
                    <a:pt x="695354" y="211870"/>
                  </a:moveTo>
                  <a:lnTo>
                    <a:pt x="675401" y="211870"/>
                  </a:lnTo>
                  <a:lnTo>
                    <a:pt x="663441" y="211085"/>
                  </a:lnTo>
                  <a:lnTo>
                    <a:pt x="627038" y="183267"/>
                  </a:lnTo>
                  <a:lnTo>
                    <a:pt x="623776" y="160246"/>
                  </a:lnTo>
                  <a:lnTo>
                    <a:pt x="623776" y="57136"/>
                  </a:lnTo>
                  <a:lnTo>
                    <a:pt x="659914" y="57136"/>
                  </a:lnTo>
                  <a:lnTo>
                    <a:pt x="659914" y="170012"/>
                  </a:lnTo>
                  <a:lnTo>
                    <a:pt x="660984" y="173128"/>
                  </a:lnTo>
                  <a:lnTo>
                    <a:pt x="663123" y="175314"/>
                  </a:lnTo>
                  <a:lnTo>
                    <a:pt x="665309" y="177500"/>
                  </a:lnTo>
                  <a:lnTo>
                    <a:pt x="668448" y="178593"/>
                  </a:lnTo>
                  <a:lnTo>
                    <a:pt x="736793" y="178593"/>
                  </a:lnTo>
                  <a:lnTo>
                    <a:pt x="736793" y="205940"/>
                  </a:lnTo>
                  <a:lnTo>
                    <a:pt x="704562" y="205940"/>
                  </a:lnTo>
                  <a:lnTo>
                    <a:pt x="701818" y="209894"/>
                  </a:lnTo>
                  <a:lnTo>
                    <a:pt x="695354" y="211870"/>
                  </a:lnTo>
                  <a:close/>
                </a:path>
                <a:path w="1347470" h="260985">
                  <a:moveTo>
                    <a:pt x="736793" y="178593"/>
                  </a:moveTo>
                  <a:lnTo>
                    <a:pt x="692447" y="178593"/>
                  </a:lnTo>
                  <a:lnTo>
                    <a:pt x="695586" y="177617"/>
                  </a:lnTo>
                  <a:lnTo>
                    <a:pt x="697446" y="175663"/>
                  </a:lnTo>
                  <a:lnTo>
                    <a:pt x="699353" y="173710"/>
                  </a:lnTo>
                  <a:lnTo>
                    <a:pt x="700423" y="171617"/>
                  </a:lnTo>
                  <a:lnTo>
                    <a:pt x="700590" y="170012"/>
                  </a:lnTo>
                  <a:lnTo>
                    <a:pt x="700656" y="57136"/>
                  </a:lnTo>
                  <a:lnTo>
                    <a:pt x="736793" y="57136"/>
                  </a:lnTo>
                  <a:lnTo>
                    <a:pt x="736793" y="178593"/>
                  </a:lnTo>
                  <a:close/>
                </a:path>
                <a:path w="1347470" h="260985">
                  <a:moveTo>
                    <a:pt x="736793" y="211870"/>
                  </a:moveTo>
                  <a:lnTo>
                    <a:pt x="702051" y="211870"/>
                  </a:lnTo>
                  <a:lnTo>
                    <a:pt x="704562" y="205940"/>
                  </a:lnTo>
                  <a:lnTo>
                    <a:pt x="736793" y="205940"/>
                  </a:lnTo>
                  <a:lnTo>
                    <a:pt x="736793" y="211870"/>
                  </a:lnTo>
                  <a:close/>
                </a:path>
                <a:path w="1347470" h="260985">
                  <a:moveTo>
                    <a:pt x="852658" y="211870"/>
                  </a:moveTo>
                  <a:lnTo>
                    <a:pt x="817986" y="211870"/>
                  </a:lnTo>
                  <a:lnTo>
                    <a:pt x="806784" y="211225"/>
                  </a:lnTo>
                  <a:lnTo>
                    <a:pt x="773546" y="187802"/>
                  </a:lnTo>
                  <a:lnTo>
                    <a:pt x="770616" y="167361"/>
                  </a:lnTo>
                  <a:lnTo>
                    <a:pt x="770616" y="161641"/>
                  </a:lnTo>
                  <a:lnTo>
                    <a:pt x="773594" y="139665"/>
                  </a:lnTo>
                  <a:lnTo>
                    <a:pt x="782528" y="123969"/>
                  </a:lnTo>
                  <a:lnTo>
                    <a:pt x="797418" y="114551"/>
                  </a:lnTo>
                  <a:lnTo>
                    <a:pt x="818265" y="111411"/>
                  </a:lnTo>
                  <a:lnTo>
                    <a:pt x="847774" y="111411"/>
                  </a:lnTo>
                  <a:lnTo>
                    <a:pt x="847774" y="98900"/>
                  </a:lnTo>
                  <a:lnTo>
                    <a:pt x="846565" y="95761"/>
                  </a:lnTo>
                  <a:lnTo>
                    <a:pt x="844147" y="93622"/>
                  </a:lnTo>
                  <a:lnTo>
                    <a:pt x="841775" y="91482"/>
                  </a:lnTo>
                  <a:lnTo>
                    <a:pt x="837822" y="90413"/>
                  </a:lnTo>
                  <a:lnTo>
                    <a:pt x="782057" y="90413"/>
                  </a:lnTo>
                  <a:lnTo>
                    <a:pt x="782057" y="57136"/>
                  </a:lnTo>
                  <a:lnTo>
                    <a:pt x="829427" y="57136"/>
                  </a:lnTo>
                  <a:lnTo>
                    <a:pt x="842185" y="57920"/>
                  </a:lnTo>
                  <a:lnTo>
                    <a:pt x="876290" y="76817"/>
                  </a:lnTo>
                  <a:lnTo>
                    <a:pt x="883981" y="108760"/>
                  </a:lnTo>
                  <a:lnTo>
                    <a:pt x="883981" y="144688"/>
                  </a:lnTo>
                  <a:lnTo>
                    <a:pt x="814683" y="144688"/>
                  </a:lnTo>
                  <a:lnTo>
                    <a:pt x="811986" y="145735"/>
                  </a:lnTo>
                  <a:lnTo>
                    <a:pt x="809893" y="147828"/>
                  </a:lnTo>
                  <a:lnTo>
                    <a:pt x="807847" y="149921"/>
                  </a:lnTo>
                  <a:lnTo>
                    <a:pt x="806823" y="152618"/>
                  </a:lnTo>
                  <a:lnTo>
                    <a:pt x="806823" y="173524"/>
                  </a:lnTo>
                  <a:lnTo>
                    <a:pt x="807382" y="175756"/>
                  </a:lnTo>
                  <a:lnTo>
                    <a:pt x="808498" y="176919"/>
                  </a:lnTo>
                  <a:lnTo>
                    <a:pt x="809614" y="178035"/>
                  </a:lnTo>
                  <a:lnTo>
                    <a:pt x="811823" y="178593"/>
                  </a:lnTo>
                  <a:lnTo>
                    <a:pt x="884304" y="178593"/>
                  </a:lnTo>
                  <a:lnTo>
                    <a:pt x="885958" y="179733"/>
                  </a:lnTo>
                  <a:lnTo>
                    <a:pt x="890307" y="179989"/>
                  </a:lnTo>
                  <a:lnTo>
                    <a:pt x="898213" y="179989"/>
                  </a:lnTo>
                  <a:lnTo>
                    <a:pt x="898213" y="203778"/>
                  </a:lnTo>
                  <a:lnTo>
                    <a:pt x="860960" y="203778"/>
                  </a:lnTo>
                  <a:lnTo>
                    <a:pt x="858495" y="209173"/>
                  </a:lnTo>
                  <a:lnTo>
                    <a:pt x="852658" y="211870"/>
                  </a:lnTo>
                  <a:close/>
                </a:path>
                <a:path w="1347470" h="260985">
                  <a:moveTo>
                    <a:pt x="884304" y="178593"/>
                  </a:moveTo>
                  <a:lnTo>
                    <a:pt x="843984" y="178593"/>
                  </a:lnTo>
                  <a:lnTo>
                    <a:pt x="846030" y="177989"/>
                  </a:lnTo>
                  <a:lnTo>
                    <a:pt x="847426" y="175570"/>
                  </a:lnTo>
                  <a:lnTo>
                    <a:pt x="847752" y="173524"/>
                  </a:lnTo>
                  <a:lnTo>
                    <a:pt x="847774" y="144688"/>
                  </a:lnTo>
                  <a:lnTo>
                    <a:pt x="883981" y="144688"/>
                  </a:lnTo>
                  <a:lnTo>
                    <a:pt x="883981" y="178082"/>
                  </a:lnTo>
                  <a:lnTo>
                    <a:pt x="884304" y="178593"/>
                  </a:lnTo>
                  <a:close/>
                </a:path>
                <a:path w="1347470" h="260985">
                  <a:moveTo>
                    <a:pt x="898213" y="211870"/>
                  </a:moveTo>
                  <a:lnTo>
                    <a:pt x="873145" y="211870"/>
                  </a:lnTo>
                  <a:lnTo>
                    <a:pt x="869541" y="210894"/>
                  </a:lnTo>
                  <a:lnTo>
                    <a:pt x="862053" y="206987"/>
                  </a:lnTo>
                  <a:lnTo>
                    <a:pt x="860448" y="205266"/>
                  </a:lnTo>
                  <a:lnTo>
                    <a:pt x="860960" y="203778"/>
                  </a:lnTo>
                  <a:lnTo>
                    <a:pt x="898213" y="203778"/>
                  </a:lnTo>
                  <a:lnTo>
                    <a:pt x="898213" y="211870"/>
                  </a:lnTo>
                  <a:close/>
                </a:path>
                <a:path w="1347470" h="260985">
                  <a:moveTo>
                    <a:pt x="1032566" y="37532"/>
                  </a:moveTo>
                  <a:lnTo>
                    <a:pt x="993499" y="37532"/>
                  </a:lnTo>
                  <a:lnTo>
                    <a:pt x="993499" y="0"/>
                  </a:lnTo>
                  <a:lnTo>
                    <a:pt x="1032566" y="0"/>
                  </a:lnTo>
                  <a:lnTo>
                    <a:pt x="1032566" y="37532"/>
                  </a:lnTo>
                  <a:close/>
                </a:path>
                <a:path w="1347470" h="260985">
                  <a:moveTo>
                    <a:pt x="995731" y="260425"/>
                  </a:moveTo>
                  <a:lnTo>
                    <a:pt x="944943" y="260425"/>
                  </a:lnTo>
                  <a:lnTo>
                    <a:pt x="944943" y="227148"/>
                  </a:lnTo>
                  <a:lnTo>
                    <a:pt x="992685" y="227148"/>
                  </a:lnTo>
                  <a:lnTo>
                    <a:pt x="993731" y="226869"/>
                  </a:lnTo>
                  <a:lnTo>
                    <a:pt x="994336" y="226311"/>
                  </a:lnTo>
                  <a:lnTo>
                    <a:pt x="994940" y="225800"/>
                  </a:lnTo>
                  <a:lnTo>
                    <a:pt x="995243" y="225195"/>
                  </a:lnTo>
                  <a:lnTo>
                    <a:pt x="995243" y="90413"/>
                  </a:lnTo>
                  <a:lnTo>
                    <a:pt x="953245" y="90413"/>
                  </a:lnTo>
                  <a:lnTo>
                    <a:pt x="953245" y="57136"/>
                  </a:lnTo>
                  <a:lnTo>
                    <a:pt x="1031380" y="57136"/>
                  </a:lnTo>
                  <a:lnTo>
                    <a:pt x="1031380" y="223102"/>
                  </a:lnTo>
                  <a:lnTo>
                    <a:pt x="1009998" y="257879"/>
                  </a:lnTo>
                  <a:lnTo>
                    <a:pt x="1003222" y="259789"/>
                  </a:lnTo>
                  <a:lnTo>
                    <a:pt x="995731" y="260425"/>
                  </a:lnTo>
                  <a:close/>
                </a:path>
                <a:path w="1347470" h="260985">
                  <a:moveTo>
                    <a:pt x="1190010" y="211870"/>
                  </a:moveTo>
                  <a:lnTo>
                    <a:pt x="1141455" y="211870"/>
                  </a:lnTo>
                  <a:lnTo>
                    <a:pt x="1128615" y="211099"/>
                  </a:lnTo>
                  <a:lnTo>
                    <a:pt x="1094583" y="192411"/>
                  </a:lnTo>
                  <a:lnTo>
                    <a:pt x="1086970" y="160246"/>
                  </a:lnTo>
                  <a:lnTo>
                    <a:pt x="1087055" y="107365"/>
                  </a:lnTo>
                  <a:lnTo>
                    <a:pt x="1099249" y="69484"/>
                  </a:lnTo>
                  <a:lnTo>
                    <a:pt x="1138595" y="57136"/>
                  </a:lnTo>
                  <a:lnTo>
                    <a:pt x="1152059" y="57136"/>
                  </a:lnTo>
                  <a:lnTo>
                    <a:pt x="1192321" y="77489"/>
                  </a:lnTo>
                  <a:lnTo>
                    <a:pt x="1197103" y="90413"/>
                  </a:lnTo>
                  <a:lnTo>
                    <a:pt x="1130665" y="90413"/>
                  </a:lnTo>
                  <a:lnTo>
                    <a:pt x="1127293" y="91366"/>
                  </a:lnTo>
                  <a:lnTo>
                    <a:pt x="1123945" y="95180"/>
                  </a:lnTo>
                  <a:lnTo>
                    <a:pt x="1123144" y="98296"/>
                  </a:lnTo>
                  <a:lnTo>
                    <a:pt x="1123108" y="117132"/>
                  </a:lnTo>
                  <a:lnTo>
                    <a:pt x="1199150" y="117132"/>
                  </a:lnTo>
                  <a:lnTo>
                    <a:pt x="1199150" y="150409"/>
                  </a:lnTo>
                  <a:lnTo>
                    <a:pt x="1123108" y="150409"/>
                  </a:lnTo>
                  <a:lnTo>
                    <a:pt x="1123108" y="170105"/>
                  </a:lnTo>
                  <a:lnTo>
                    <a:pt x="1124294" y="173245"/>
                  </a:lnTo>
                  <a:lnTo>
                    <a:pt x="1126666" y="175384"/>
                  </a:lnTo>
                  <a:lnTo>
                    <a:pt x="1129084" y="177524"/>
                  </a:lnTo>
                  <a:lnTo>
                    <a:pt x="1133060" y="178593"/>
                  </a:lnTo>
                  <a:lnTo>
                    <a:pt x="1190010" y="178593"/>
                  </a:lnTo>
                  <a:lnTo>
                    <a:pt x="1190010" y="211870"/>
                  </a:lnTo>
                  <a:close/>
                </a:path>
                <a:path w="1347470" h="260985">
                  <a:moveTo>
                    <a:pt x="1199150" y="117132"/>
                  </a:moveTo>
                  <a:lnTo>
                    <a:pt x="1163570" y="117132"/>
                  </a:lnTo>
                  <a:lnTo>
                    <a:pt x="1163570" y="98296"/>
                  </a:lnTo>
                  <a:lnTo>
                    <a:pt x="1162524" y="95598"/>
                  </a:lnTo>
                  <a:lnTo>
                    <a:pt x="1160431" y="93552"/>
                  </a:lnTo>
                  <a:lnTo>
                    <a:pt x="1158338" y="91459"/>
                  </a:lnTo>
                  <a:lnTo>
                    <a:pt x="1155640" y="90413"/>
                  </a:lnTo>
                  <a:lnTo>
                    <a:pt x="1197103" y="90413"/>
                  </a:lnTo>
                  <a:lnTo>
                    <a:pt x="1198289" y="95598"/>
                  </a:lnTo>
                  <a:lnTo>
                    <a:pt x="1198400" y="96181"/>
                  </a:lnTo>
                  <a:lnTo>
                    <a:pt x="1199150" y="107365"/>
                  </a:lnTo>
                  <a:lnTo>
                    <a:pt x="1199150" y="117132"/>
                  </a:lnTo>
                  <a:close/>
                </a:path>
                <a:path w="1347470" h="260985">
                  <a:moveTo>
                    <a:pt x="1298062" y="211870"/>
                  </a:moveTo>
                  <a:lnTo>
                    <a:pt x="1249577" y="211870"/>
                  </a:lnTo>
                  <a:lnTo>
                    <a:pt x="1249577" y="178593"/>
                  </a:lnTo>
                  <a:lnTo>
                    <a:pt x="1304643" y="178593"/>
                  </a:lnTo>
                  <a:lnTo>
                    <a:pt x="1307201" y="178035"/>
                  </a:lnTo>
                  <a:lnTo>
                    <a:pt x="1308596" y="176919"/>
                  </a:lnTo>
                  <a:lnTo>
                    <a:pt x="1309992" y="175756"/>
                  </a:lnTo>
                  <a:lnTo>
                    <a:pt x="1310689" y="173989"/>
                  </a:lnTo>
                  <a:lnTo>
                    <a:pt x="1310689" y="151874"/>
                  </a:lnTo>
                  <a:lnTo>
                    <a:pt x="1308573" y="149572"/>
                  </a:lnTo>
                  <a:lnTo>
                    <a:pt x="1293806" y="149572"/>
                  </a:lnTo>
                  <a:lnTo>
                    <a:pt x="1283338" y="148926"/>
                  </a:lnTo>
                  <a:lnTo>
                    <a:pt x="1251042" y="126079"/>
                  </a:lnTo>
                  <a:lnTo>
                    <a:pt x="1248112" y="107365"/>
                  </a:lnTo>
                  <a:lnTo>
                    <a:pt x="1248112" y="99063"/>
                  </a:lnTo>
                  <a:lnTo>
                    <a:pt x="1268012" y="62747"/>
                  </a:lnTo>
                  <a:lnTo>
                    <a:pt x="1296946" y="57136"/>
                  </a:lnTo>
                  <a:lnTo>
                    <a:pt x="1341176" y="57136"/>
                  </a:lnTo>
                  <a:lnTo>
                    <a:pt x="1341176" y="90413"/>
                  </a:lnTo>
                  <a:lnTo>
                    <a:pt x="1290644" y="90413"/>
                  </a:lnTo>
                  <a:lnTo>
                    <a:pt x="1288132" y="91017"/>
                  </a:lnTo>
                  <a:lnTo>
                    <a:pt x="1285016" y="93389"/>
                  </a:lnTo>
                  <a:lnTo>
                    <a:pt x="1284249" y="95110"/>
                  </a:lnTo>
                  <a:lnTo>
                    <a:pt x="1284249" y="110109"/>
                  </a:lnTo>
                  <a:lnTo>
                    <a:pt x="1284900" y="111876"/>
                  </a:lnTo>
                  <a:lnTo>
                    <a:pt x="1287505" y="114016"/>
                  </a:lnTo>
                  <a:lnTo>
                    <a:pt x="1289458" y="114551"/>
                  </a:lnTo>
                  <a:lnTo>
                    <a:pt x="1301759" y="114551"/>
                  </a:lnTo>
                  <a:lnTo>
                    <a:pt x="1311897" y="115240"/>
                  </a:lnTo>
                  <a:lnTo>
                    <a:pt x="1343931" y="139003"/>
                  </a:lnTo>
                  <a:lnTo>
                    <a:pt x="1346896" y="157385"/>
                  </a:lnTo>
                  <a:lnTo>
                    <a:pt x="1346896" y="170222"/>
                  </a:lnTo>
                  <a:lnTo>
                    <a:pt x="1326839" y="206023"/>
                  </a:lnTo>
                  <a:lnTo>
                    <a:pt x="1308910" y="211221"/>
                  </a:lnTo>
                  <a:lnTo>
                    <a:pt x="1298062" y="211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448" y="5014277"/>
              <a:ext cx="2277539" cy="2647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68358" y="5361507"/>
              <a:ext cx="3957954" cy="260985"/>
            </a:xfrm>
            <a:custGeom>
              <a:avLst/>
              <a:gdLst/>
              <a:ahLst/>
              <a:cxnLst/>
              <a:rect l="l" t="t" r="r" b="b"/>
              <a:pathLst>
                <a:path w="3957954" h="260985">
                  <a:moveTo>
                    <a:pt x="93268" y="0"/>
                  </a:moveTo>
                  <a:lnTo>
                    <a:pt x="10604" y="0"/>
                  </a:lnTo>
                  <a:lnTo>
                    <a:pt x="10604" y="33274"/>
                  </a:lnTo>
                  <a:lnTo>
                    <a:pt x="56578" y="33274"/>
                  </a:lnTo>
                  <a:lnTo>
                    <a:pt x="56578" y="167017"/>
                  </a:lnTo>
                  <a:lnTo>
                    <a:pt x="54965" y="170637"/>
                  </a:lnTo>
                  <a:lnTo>
                    <a:pt x="51765" y="173710"/>
                  </a:lnTo>
                  <a:lnTo>
                    <a:pt x="48602" y="176784"/>
                  </a:lnTo>
                  <a:lnTo>
                    <a:pt x="44272" y="178320"/>
                  </a:lnTo>
                  <a:lnTo>
                    <a:pt x="0" y="178320"/>
                  </a:lnTo>
                  <a:lnTo>
                    <a:pt x="0" y="211874"/>
                  </a:lnTo>
                  <a:lnTo>
                    <a:pt x="35928" y="211874"/>
                  </a:lnTo>
                  <a:lnTo>
                    <a:pt x="48742" y="211010"/>
                  </a:lnTo>
                  <a:lnTo>
                    <a:pt x="84759" y="190334"/>
                  </a:lnTo>
                  <a:lnTo>
                    <a:pt x="93268" y="157391"/>
                  </a:lnTo>
                  <a:lnTo>
                    <a:pt x="93268" y="0"/>
                  </a:lnTo>
                  <a:close/>
                </a:path>
                <a:path w="3957954" h="260985">
                  <a:moveTo>
                    <a:pt x="265290" y="179984"/>
                  </a:moveTo>
                  <a:lnTo>
                    <a:pt x="257390" y="179984"/>
                  </a:lnTo>
                  <a:lnTo>
                    <a:pt x="253047" y="179730"/>
                  </a:lnTo>
                  <a:lnTo>
                    <a:pt x="251460" y="178714"/>
                  </a:lnTo>
                  <a:lnTo>
                    <a:pt x="251066" y="178079"/>
                  </a:lnTo>
                  <a:lnTo>
                    <a:pt x="251066" y="144691"/>
                  </a:lnTo>
                  <a:lnTo>
                    <a:pt x="251066" y="108762"/>
                  </a:lnTo>
                  <a:lnTo>
                    <a:pt x="237388" y="69697"/>
                  </a:lnTo>
                  <a:lnTo>
                    <a:pt x="196507" y="57137"/>
                  </a:lnTo>
                  <a:lnTo>
                    <a:pt x="149136" y="57137"/>
                  </a:lnTo>
                  <a:lnTo>
                    <a:pt x="149136" y="90411"/>
                  </a:lnTo>
                  <a:lnTo>
                    <a:pt x="204901" y="90411"/>
                  </a:lnTo>
                  <a:lnTo>
                    <a:pt x="208864" y="91478"/>
                  </a:lnTo>
                  <a:lnTo>
                    <a:pt x="211226" y="93624"/>
                  </a:lnTo>
                  <a:lnTo>
                    <a:pt x="213652" y="95758"/>
                  </a:lnTo>
                  <a:lnTo>
                    <a:pt x="214858" y="98907"/>
                  </a:lnTo>
                  <a:lnTo>
                    <a:pt x="214858" y="111417"/>
                  </a:lnTo>
                  <a:lnTo>
                    <a:pt x="214858" y="144691"/>
                  </a:lnTo>
                  <a:lnTo>
                    <a:pt x="214833" y="173520"/>
                  </a:lnTo>
                  <a:lnTo>
                    <a:pt x="214503" y="175577"/>
                  </a:lnTo>
                  <a:lnTo>
                    <a:pt x="213118" y="177990"/>
                  </a:lnTo>
                  <a:lnTo>
                    <a:pt x="211061" y="178600"/>
                  </a:lnTo>
                  <a:lnTo>
                    <a:pt x="178904" y="178600"/>
                  </a:lnTo>
                  <a:lnTo>
                    <a:pt x="176695" y="178041"/>
                  </a:lnTo>
                  <a:lnTo>
                    <a:pt x="175577" y="176923"/>
                  </a:lnTo>
                  <a:lnTo>
                    <a:pt x="174459" y="175755"/>
                  </a:lnTo>
                  <a:lnTo>
                    <a:pt x="173901" y="173520"/>
                  </a:lnTo>
                  <a:lnTo>
                    <a:pt x="173901" y="152615"/>
                  </a:lnTo>
                  <a:lnTo>
                    <a:pt x="174929" y="149923"/>
                  </a:lnTo>
                  <a:lnTo>
                    <a:pt x="176974" y="147828"/>
                  </a:lnTo>
                  <a:lnTo>
                    <a:pt x="179070" y="145732"/>
                  </a:lnTo>
                  <a:lnTo>
                    <a:pt x="181762" y="144691"/>
                  </a:lnTo>
                  <a:lnTo>
                    <a:pt x="214858" y="144691"/>
                  </a:lnTo>
                  <a:lnTo>
                    <a:pt x="214858" y="111417"/>
                  </a:lnTo>
                  <a:lnTo>
                    <a:pt x="185343" y="111417"/>
                  </a:lnTo>
                  <a:lnTo>
                    <a:pt x="164503" y="114554"/>
                  </a:lnTo>
                  <a:lnTo>
                    <a:pt x="149606" y="123964"/>
                  </a:lnTo>
                  <a:lnTo>
                    <a:pt x="140677" y="139661"/>
                  </a:lnTo>
                  <a:lnTo>
                    <a:pt x="137693" y="161645"/>
                  </a:lnTo>
                  <a:lnTo>
                    <a:pt x="137693" y="167360"/>
                  </a:lnTo>
                  <a:lnTo>
                    <a:pt x="156044" y="206070"/>
                  </a:lnTo>
                  <a:lnTo>
                    <a:pt x="185064" y="211874"/>
                  </a:lnTo>
                  <a:lnTo>
                    <a:pt x="219735" y="211874"/>
                  </a:lnTo>
                  <a:lnTo>
                    <a:pt x="225577" y="209169"/>
                  </a:lnTo>
                  <a:lnTo>
                    <a:pt x="228041" y="203784"/>
                  </a:lnTo>
                  <a:lnTo>
                    <a:pt x="227533" y="205270"/>
                  </a:lnTo>
                  <a:lnTo>
                    <a:pt x="229133" y="206984"/>
                  </a:lnTo>
                  <a:lnTo>
                    <a:pt x="236626" y="210896"/>
                  </a:lnTo>
                  <a:lnTo>
                    <a:pt x="240233" y="211874"/>
                  </a:lnTo>
                  <a:lnTo>
                    <a:pt x="265290" y="211874"/>
                  </a:lnTo>
                  <a:lnTo>
                    <a:pt x="265290" y="203784"/>
                  </a:lnTo>
                  <a:lnTo>
                    <a:pt x="265290" y="179984"/>
                  </a:lnTo>
                  <a:close/>
                </a:path>
                <a:path w="3957954" h="260985">
                  <a:moveTo>
                    <a:pt x="422744" y="57137"/>
                  </a:moveTo>
                  <a:lnTo>
                    <a:pt x="384860" y="57137"/>
                  </a:lnTo>
                  <a:lnTo>
                    <a:pt x="356743" y="163322"/>
                  </a:lnTo>
                  <a:lnTo>
                    <a:pt x="327926" y="57137"/>
                  </a:lnTo>
                  <a:lnTo>
                    <a:pt x="289217" y="57137"/>
                  </a:lnTo>
                  <a:lnTo>
                    <a:pt x="334073" y="211874"/>
                  </a:lnTo>
                  <a:lnTo>
                    <a:pt x="378167" y="211874"/>
                  </a:lnTo>
                  <a:lnTo>
                    <a:pt x="392150" y="163322"/>
                  </a:lnTo>
                  <a:lnTo>
                    <a:pt x="422744" y="57137"/>
                  </a:lnTo>
                  <a:close/>
                </a:path>
                <a:path w="3957954" h="260985">
                  <a:moveTo>
                    <a:pt x="573900" y="179984"/>
                  </a:moveTo>
                  <a:lnTo>
                    <a:pt x="566000" y="179984"/>
                  </a:lnTo>
                  <a:lnTo>
                    <a:pt x="561644" y="179730"/>
                  </a:lnTo>
                  <a:lnTo>
                    <a:pt x="560070" y="178714"/>
                  </a:lnTo>
                  <a:lnTo>
                    <a:pt x="559676" y="178079"/>
                  </a:lnTo>
                  <a:lnTo>
                    <a:pt x="559676" y="144691"/>
                  </a:lnTo>
                  <a:lnTo>
                    <a:pt x="559676" y="108762"/>
                  </a:lnTo>
                  <a:lnTo>
                    <a:pt x="545998" y="69697"/>
                  </a:lnTo>
                  <a:lnTo>
                    <a:pt x="505117" y="57137"/>
                  </a:lnTo>
                  <a:lnTo>
                    <a:pt x="457746" y="57137"/>
                  </a:lnTo>
                  <a:lnTo>
                    <a:pt x="457746" y="90411"/>
                  </a:lnTo>
                  <a:lnTo>
                    <a:pt x="513511" y="90411"/>
                  </a:lnTo>
                  <a:lnTo>
                    <a:pt x="517461" y="91478"/>
                  </a:lnTo>
                  <a:lnTo>
                    <a:pt x="519836" y="93624"/>
                  </a:lnTo>
                  <a:lnTo>
                    <a:pt x="522262" y="95758"/>
                  </a:lnTo>
                  <a:lnTo>
                    <a:pt x="523468" y="98907"/>
                  </a:lnTo>
                  <a:lnTo>
                    <a:pt x="523468" y="111417"/>
                  </a:lnTo>
                  <a:lnTo>
                    <a:pt x="523468" y="144691"/>
                  </a:lnTo>
                  <a:lnTo>
                    <a:pt x="523443" y="173520"/>
                  </a:lnTo>
                  <a:lnTo>
                    <a:pt x="523113" y="175577"/>
                  </a:lnTo>
                  <a:lnTo>
                    <a:pt x="521728" y="177990"/>
                  </a:lnTo>
                  <a:lnTo>
                    <a:pt x="519671" y="178600"/>
                  </a:lnTo>
                  <a:lnTo>
                    <a:pt x="487514" y="178600"/>
                  </a:lnTo>
                  <a:lnTo>
                    <a:pt x="485305" y="178041"/>
                  </a:lnTo>
                  <a:lnTo>
                    <a:pt x="484187" y="176923"/>
                  </a:lnTo>
                  <a:lnTo>
                    <a:pt x="483069" y="175755"/>
                  </a:lnTo>
                  <a:lnTo>
                    <a:pt x="482511" y="173520"/>
                  </a:lnTo>
                  <a:lnTo>
                    <a:pt x="482511" y="152615"/>
                  </a:lnTo>
                  <a:lnTo>
                    <a:pt x="483539" y="149923"/>
                  </a:lnTo>
                  <a:lnTo>
                    <a:pt x="485584" y="147828"/>
                  </a:lnTo>
                  <a:lnTo>
                    <a:pt x="487680" y="145732"/>
                  </a:lnTo>
                  <a:lnTo>
                    <a:pt x="490372" y="144691"/>
                  </a:lnTo>
                  <a:lnTo>
                    <a:pt x="523468" y="144691"/>
                  </a:lnTo>
                  <a:lnTo>
                    <a:pt x="523468" y="111417"/>
                  </a:lnTo>
                  <a:lnTo>
                    <a:pt x="493953" y="111417"/>
                  </a:lnTo>
                  <a:lnTo>
                    <a:pt x="473113" y="114554"/>
                  </a:lnTo>
                  <a:lnTo>
                    <a:pt x="458216" y="123964"/>
                  </a:lnTo>
                  <a:lnTo>
                    <a:pt x="449287" y="139661"/>
                  </a:lnTo>
                  <a:lnTo>
                    <a:pt x="446303" y="161645"/>
                  </a:lnTo>
                  <a:lnTo>
                    <a:pt x="446303" y="167360"/>
                  </a:lnTo>
                  <a:lnTo>
                    <a:pt x="464654" y="206070"/>
                  </a:lnTo>
                  <a:lnTo>
                    <a:pt x="493674" y="211874"/>
                  </a:lnTo>
                  <a:lnTo>
                    <a:pt x="528345" y="211874"/>
                  </a:lnTo>
                  <a:lnTo>
                    <a:pt x="534187" y="209169"/>
                  </a:lnTo>
                  <a:lnTo>
                    <a:pt x="536651" y="203784"/>
                  </a:lnTo>
                  <a:lnTo>
                    <a:pt x="536143" y="205270"/>
                  </a:lnTo>
                  <a:lnTo>
                    <a:pt x="537743" y="206984"/>
                  </a:lnTo>
                  <a:lnTo>
                    <a:pt x="545236" y="210896"/>
                  </a:lnTo>
                  <a:lnTo>
                    <a:pt x="548843" y="211874"/>
                  </a:lnTo>
                  <a:lnTo>
                    <a:pt x="573900" y="211874"/>
                  </a:lnTo>
                  <a:lnTo>
                    <a:pt x="573900" y="203784"/>
                  </a:lnTo>
                  <a:lnTo>
                    <a:pt x="573900" y="179984"/>
                  </a:lnTo>
                  <a:close/>
                </a:path>
                <a:path w="3957954" h="260985">
                  <a:moveTo>
                    <a:pt x="1030998" y="50507"/>
                  </a:moveTo>
                  <a:lnTo>
                    <a:pt x="1030109" y="38417"/>
                  </a:lnTo>
                  <a:lnTo>
                    <a:pt x="1028776" y="33274"/>
                  </a:lnTo>
                  <a:lnTo>
                    <a:pt x="1027430" y="28028"/>
                  </a:lnTo>
                  <a:lnTo>
                    <a:pt x="994308" y="2019"/>
                  </a:lnTo>
                  <a:lnTo>
                    <a:pt x="994308" y="42341"/>
                  </a:lnTo>
                  <a:lnTo>
                    <a:pt x="994308" y="91528"/>
                  </a:lnTo>
                  <a:lnTo>
                    <a:pt x="993216" y="95415"/>
                  </a:lnTo>
                  <a:lnTo>
                    <a:pt x="991031" y="97599"/>
                  </a:lnTo>
                  <a:lnTo>
                    <a:pt x="988885" y="99783"/>
                  </a:lnTo>
                  <a:lnTo>
                    <a:pt x="984999" y="100876"/>
                  </a:lnTo>
                  <a:lnTo>
                    <a:pt x="952728" y="100876"/>
                  </a:lnTo>
                  <a:lnTo>
                    <a:pt x="952728" y="33274"/>
                  </a:lnTo>
                  <a:lnTo>
                    <a:pt x="984999" y="33274"/>
                  </a:lnTo>
                  <a:lnTo>
                    <a:pt x="988885" y="34328"/>
                  </a:lnTo>
                  <a:lnTo>
                    <a:pt x="991031" y="36423"/>
                  </a:lnTo>
                  <a:lnTo>
                    <a:pt x="993216" y="38506"/>
                  </a:lnTo>
                  <a:lnTo>
                    <a:pt x="994308" y="42341"/>
                  </a:lnTo>
                  <a:lnTo>
                    <a:pt x="994308" y="2019"/>
                  </a:lnTo>
                  <a:lnTo>
                    <a:pt x="988441" y="774"/>
                  </a:lnTo>
                  <a:lnTo>
                    <a:pt x="975956" y="0"/>
                  </a:lnTo>
                  <a:lnTo>
                    <a:pt x="916025" y="0"/>
                  </a:lnTo>
                  <a:lnTo>
                    <a:pt x="916025" y="211874"/>
                  </a:lnTo>
                  <a:lnTo>
                    <a:pt x="952728" y="211874"/>
                  </a:lnTo>
                  <a:lnTo>
                    <a:pt x="952728" y="134150"/>
                  </a:lnTo>
                  <a:lnTo>
                    <a:pt x="976515" y="134150"/>
                  </a:lnTo>
                  <a:lnTo>
                    <a:pt x="1016914" y="121526"/>
                  </a:lnTo>
                  <a:lnTo>
                    <a:pt x="1028661" y="100876"/>
                  </a:lnTo>
                  <a:lnTo>
                    <a:pt x="1030122" y="95148"/>
                  </a:lnTo>
                  <a:lnTo>
                    <a:pt x="1030998" y="83083"/>
                  </a:lnTo>
                  <a:lnTo>
                    <a:pt x="1030998" y="50507"/>
                  </a:lnTo>
                  <a:close/>
                </a:path>
                <a:path w="3957954" h="260985">
                  <a:moveTo>
                    <a:pt x="1194371" y="57137"/>
                  </a:moveTo>
                  <a:lnTo>
                    <a:pt x="1157046" y="57137"/>
                  </a:lnTo>
                  <a:lnTo>
                    <a:pt x="1130122" y="160731"/>
                  </a:lnTo>
                  <a:lnTo>
                    <a:pt x="1099223" y="57137"/>
                  </a:lnTo>
                  <a:lnTo>
                    <a:pt x="1060284" y="57137"/>
                  </a:lnTo>
                  <a:lnTo>
                    <a:pt x="1111427" y="211874"/>
                  </a:lnTo>
                  <a:lnTo>
                    <a:pt x="1115682" y="210400"/>
                  </a:lnTo>
                  <a:lnTo>
                    <a:pt x="1111631" y="220103"/>
                  </a:lnTo>
                  <a:lnTo>
                    <a:pt x="1110843" y="222986"/>
                  </a:lnTo>
                  <a:lnTo>
                    <a:pt x="1109840" y="224866"/>
                  </a:lnTo>
                  <a:lnTo>
                    <a:pt x="1108633" y="225755"/>
                  </a:lnTo>
                  <a:lnTo>
                    <a:pt x="1107478" y="226682"/>
                  </a:lnTo>
                  <a:lnTo>
                    <a:pt x="1105242" y="227152"/>
                  </a:lnTo>
                  <a:lnTo>
                    <a:pt x="1084008" y="227152"/>
                  </a:lnTo>
                  <a:lnTo>
                    <a:pt x="1084008" y="260426"/>
                  </a:lnTo>
                  <a:lnTo>
                    <a:pt x="1111313" y="260426"/>
                  </a:lnTo>
                  <a:lnTo>
                    <a:pt x="1117803" y="259562"/>
                  </a:lnTo>
                  <a:lnTo>
                    <a:pt x="1123149" y="257848"/>
                  </a:lnTo>
                  <a:lnTo>
                    <a:pt x="1128547" y="256171"/>
                  </a:lnTo>
                  <a:lnTo>
                    <a:pt x="1147953" y="222986"/>
                  </a:lnTo>
                  <a:lnTo>
                    <a:pt x="1151470" y="210400"/>
                  </a:lnTo>
                  <a:lnTo>
                    <a:pt x="1165377" y="160731"/>
                  </a:lnTo>
                  <a:lnTo>
                    <a:pt x="1194371" y="57137"/>
                  </a:lnTo>
                  <a:close/>
                </a:path>
                <a:path w="3957954" h="260985">
                  <a:moveTo>
                    <a:pt x="1334516" y="57137"/>
                  </a:moveTo>
                  <a:lnTo>
                    <a:pt x="1292796" y="57137"/>
                  </a:lnTo>
                  <a:lnTo>
                    <a:pt x="1292796" y="22809"/>
                  </a:lnTo>
                  <a:lnTo>
                    <a:pt x="1256588" y="22809"/>
                  </a:lnTo>
                  <a:lnTo>
                    <a:pt x="1256588" y="57137"/>
                  </a:lnTo>
                  <a:lnTo>
                    <a:pt x="1229448" y="57137"/>
                  </a:lnTo>
                  <a:lnTo>
                    <a:pt x="1229448" y="90411"/>
                  </a:lnTo>
                  <a:lnTo>
                    <a:pt x="1256588" y="90411"/>
                  </a:lnTo>
                  <a:lnTo>
                    <a:pt x="1256588" y="171615"/>
                  </a:lnTo>
                  <a:lnTo>
                    <a:pt x="1257173" y="180022"/>
                  </a:lnTo>
                  <a:lnTo>
                    <a:pt x="1284363" y="211162"/>
                  </a:lnTo>
                  <a:lnTo>
                    <a:pt x="1292517" y="211874"/>
                  </a:lnTo>
                  <a:lnTo>
                    <a:pt x="1334516" y="211874"/>
                  </a:lnTo>
                  <a:lnTo>
                    <a:pt x="1334516" y="178600"/>
                  </a:lnTo>
                  <a:lnTo>
                    <a:pt x="1296733" y="178600"/>
                  </a:lnTo>
                  <a:lnTo>
                    <a:pt x="1294828" y="178269"/>
                  </a:lnTo>
                  <a:lnTo>
                    <a:pt x="1293990" y="177622"/>
                  </a:lnTo>
                  <a:lnTo>
                    <a:pt x="1293190" y="176923"/>
                  </a:lnTo>
                  <a:lnTo>
                    <a:pt x="1292796" y="175412"/>
                  </a:lnTo>
                  <a:lnTo>
                    <a:pt x="1292796" y="90411"/>
                  </a:lnTo>
                  <a:lnTo>
                    <a:pt x="1334516" y="90411"/>
                  </a:lnTo>
                  <a:lnTo>
                    <a:pt x="1334516" y="57137"/>
                  </a:lnTo>
                  <a:close/>
                </a:path>
                <a:path w="3957954" h="260985">
                  <a:moveTo>
                    <a:pt x="1494472" y="108762"/>
                  </a:moveTo>
                  <a:lnTo>
                    <a:pt x="1481429" y="69697"/>
                  </a:lnTo>
                  <a:lnTo>
                    <a:pt x="1457540" y="58534"/>
                  </a:lnTo>
                  <a:lnTo>
                    <a:pt x="1454835" y="57924"/>
                  </a:lnTo>
                  <a:lnTo>
                    <a:pt x="1442847" y="57137"/>
                  </a:lnTo>
                  <a:lnTo>
                    <a:pt x="1419923" y="57137"/>
                  </a:lnTo>
                  <a:lnTo>
                    <a:pt x="1414589" y="57607"/>
                  </a:lnTo>
                  <a:lnTo>
                    <a:pt x="1413751" y="58534"/>
                  </a:lnTo>
                  <a:lnTo>
                    <a:pt x="1414246" y="0"/>
                  </a:lnTo>
                  <a:lnTo>
                    <a:pt x="1378038" y="0"/>
                  </a:lnTo>
                  <a:lnTo>
                    <a:pt x="1378038" y="211874"/>
                  </a:lnTo>
                  <a:lnTo>
                    <a:pt x="1414246" y="211874"/>
                  </a:lnTo>
                  <a:lnTo>
                    <a:pt x="1414335" y="97434"/>
                  </a:lnTo>
                  <a:lnTo>
                    <a:pt x="1415364" y="95415"/>
                  </a:lnTo>
                  <a:lnTo>
                    <a:pt x="1419263" y="91414"/>
                  </a:lnTo>
                  <a:lnTo>
                    <a:pt x="1422450" y="90411"/>
                  </a:lnTo>
                  <a:lnTo>
                    <a:pt x="1449806" y="90411"/>
                  </a:lnTo>
                  <a:lnTo>
                    <a:pt x="1452918" y="91503"/>
                  </a:lnTo>
                  <a:lnTo>
                    <a:pt x="1455051" y="93687"/>
                  </a:lnTo>
                  <a:lnTo>
                    <a:pt x="1457248" y="95885"/>
                  </a:lnTo>
                  <a:lnTo>
                    <a:pt x="1458341" y="98996"/>
                  </a:lnTo>
                  <a:lnTo>
                    <a:pt x="1458341" y="211874"/>
                  </a:lnTo>
                  <a:lnTo>
                    <a:pt x="1494472" y="211874"/>
                  </a:lnTo>
                  <a:lnTo>
                    <a:pt x="1494472" y="108762"/>
                  </a:lnTo>
                  <a:close/>
                </a:path>
                <a:path w="3957954" h="260985">
                  <a:moveTo>
                    <a:pt x="1649679" y="108762"/>
                  </a:moveTo>
                  <a:lnTo>
                    <a:pt x="1636014" y="69697"/>
                  </a:lnTo>
                  <a:lnTo>
                    <a:pt x="1613547" y="59131"/>
                  </a:lnTo>
                  <a:lnTo>
                    <a:pt x="1613547" y="98907"/>
                  </a:lnTo>
                  <a:lnTo>
                    <a:pt x="1613547" y="170103"/>
                  </a:lnTo>
                  <a:lnTo>
                    <a:pt x="1612341" y="173240"/>
                  </a:lnTo>
                  <a:lnTo>
                    <a:pt x="1609915" y="175387"/>
                  </a:lnTo>
                  <a:lnTo>
                    <a:pt x="1607553" y="177520"/>
                  </a:lnTo>
                  <a:lnTo>
                    <a:pt x="1603565" y="178600"/>
                  </a:lnTo>
                  <a:lnTo>
                    <a:pt x="1577314" y="178600"/>
                  </a:lnTo>
                  <a:lnTo>
                    <a:pt x="1573339" y="177520"/>
                  </a:lnTo>
                  <a:lnTo>
                    <a:pt x="1570926" y="175387"/>
                  </a:lnTo>
                  <a:lnTo>
                    <a:pt x="1568551" y="173240"/>
                  </a:lnTo>
                  <a:lnTo>
                    <a:pt x="1567370" y="170103"/>
                  </a:lnTo>
                  <a:lnTo>
                    <a:pt x="1567370" y="98907"/>
                  </a:lnTo>
                  <a:lnTo>
                    <a:pt x="1568551" y="95758"/>
                  </a:lnTo>
                  <a:lnTo>
                    <a:pt x="1570926" y="93624"/>
                  </a:lnTo>
                  <a:lnTo>
                    <a:pt x="1573339" y="91478"/>
                  </a:lnTo>
                  <a:lnTo>
                    <a:pt x="1577314" y="90411"/>
                  </a:lnTo>
                  <a:lnTo>
                    <a:pt x="1603565" y="90411"/>
                  </a:lnTo>
                  <a:lnTo>
                    <a:pt x="1607553" y="91478"/>
                  </a:lnTo>
                  <a:lnTo>
                    <a:pt x="1609915" y="93624"/>
                  </a:lnTo>
                  <a:lnTo>
                    <a:pt x="1612341" y="95758"/>
                  </a:lnTo>
                  <a:lnTo>
                    <a:pt x="1613547" y="98907"/>
                  </a:lnTo>
                  <a:lnTo>
                    <a:pt x="1613547" y="59131"/>
                  </a:lnTo>
                  <a:lnTo>
                    <a:pt x="1607883" y="57924"/>
                  </a:lnTo>
                  <a:lnTo>
                    <a:pt x="1595132" y="57137"/>
                  </a:lnTo>
                  <a:lnTo>
                    <a:pt x="1585709" y="57137"/>
                  </a:lnTo>
                  <a:lnTo>
                    <a:pt x="1544904" y="69697"/>
                  </a:lnTo>
                  <a:lnTo>
                    <a:pt x="1531226" y="108762"/>
                  </a:lnTo>
                  <a:lnTo>
                    <a:pt x="1531226" y="160248"/>
                  </a:lnTo>
                  <a:lnTo>
                    <a:pt x="1544904" y="199390"/>
                  </a:lnTo>
                  <a:lnTo>
                    <a:pt x="1585709" y="211874"/>
                  </a:lnTo>
                  <a:lnTo>
                    <a:pt x="1595132" y="211874"/>
                  </a:lnTo>
                  <a:lnTo>
                    <a:pt x="1636014" y="199390"/>
                  </a:lnTo>
                  <a:lnTo>
                    <a:pt x="1649679" y="160248"/>
                  </a:lnTo>
                  <a:lnTo>
                    <a:pt x="1649679" y="108762"/>
                  </a:lnTo>
                  <a:close/>
                </a:path>
                <a:path w="3957954" h="260985">
                  <a:moveTo>
                    <a:pt x="1803082" y="108762"/>
                  </a:moveTo>
                  <a:lnTo>
                    <a:pt x="1790039" y="69697"/>
                  </a:lnTo>
                  <a:lnTo>
                    <a:pt x="1780171" y="63068"/>
                  </a:lnTo>
                  <a:lnTo>
                    <a:pt x="1773872" y="60274"/>
                  </a:lnTo>
                  <a:lnTo>
                    <a:pt x="1763445" y="57924"/>
                  </a:lnTo>
                  <a:lnTo>
                    <a:pt x="1751457" y="57137"/>
                  </a:lnTo>
                  <a:lnTo>
                    <a:pt x="1727644" y="57137"/>
                  </a:lnTo>
                  <a:lnTo>
                    <a:pt x="1721129" y="59118"/>
                  </a:lnTo>
                  <a:lnTo>
                    <a:pt x="1718805" y="63068"/>
                  </a:lnTo>
                  <a:lnTo>
                    <a:pt x="1721396" y="57137"/>
                  </a:lnTo>
                  <a:lnTo>
                    <a:pt x="1686648" y="57137"/>
                  </a:lnTo>
                  <a:lnTo>
                    <a:pt x="1686648" y="211874"/>
                  </a:lnTo>
                  <a:lnTo>
                    <a:pt x="1722856" y="211874"/>
                  </a:lnTo>
                  <a:lnTo>
                    <a:pt x="1722856" y="97955"/>
                  </a:lnTo>
                  <a:lnTo>
                    <a:pt x="1723834" y="95758"/>
                  </a:lnTo>
                  <a:lnTo>
                    <a:pt x="1727733" y="91478"/>
                  </a:lnTo>
                  <a:lnTo>
                    <a:pt x="1730971" y="90411"/>
                  </a:lnTo>
                  <a:lnTo>
                    <a:pt x="1758416" y="90411"/>
                  </a:lnTo>
                  <a:lnTo>
                    <a:pt x="1761528" y="91503"/>
                  </a:lnTo>
                  <a:lnTo>
                    <a:pt x="1763661" y="93687"/>
                  </a:lnTo>
                  <a:lnTo>
                    <a:pt x="1765858" y="95885"/>
                  </a:lnTo>
                  <a:lnTo>
                    <a:pt x="1766951" y="98996"/>
                  </a:lnTo>
                  <a:lnTo>
                    <a:pt x="1766951" y="211874"/>
                  </a:lnTo>
                  <a:lnTo>
                    <a:pt x="1803082" y="211874"/>
                  </a:lnTo>
                  <a:lnTo>
                    <a:pt x="1803082" y="108762"/>
                  </a:lnTo>
                  <a:close/>
                </a:path>
                <a:path w="3957954" h="260985">
                  <a:moveTo>
                    <a:pt x="2562479" y="0"/>
                  </a:moveTo>
                  <a:lnTo>
                    <a:pt x="2479814" y="0"/>
                  </a:lnTo>
                  <a:lnTo>
                    <a:pt x="2479814" y="33274"/>
                  </a:lnTo>
                  <a:lnTo>
                    <a:pt x="2525788" y="33274"/>
                  </a:lnTo>
                  <a:lnTo>
                    <a:pt x="2525788" y="167017"/>
                  </a:lnTo>
                  <a:lnTo>
                    <a:pt x="2524175" y="170637"/>
                  </a:lnTo>
                  <a:lnTo>
                    <a:pt x="2520975" y="173710"/>
                  </a:lnTo>
                  <a:lnTo>
                    <a:pt x="2517813" y="176784"/>
                  </a:lnTo>
                  <a:lnTo>
                    <a:pt x="2513482" y="178320"/>
                  </a:lnTo>
                  <a:lnTo>
                    <a:pt x="2469210" y="178320"/>
                  </a:lnTo>
                  <a:lnTo>
                    <a:pt x="2469210" y="211874"/>
                  </a:lnTo>
                  <a:lnTo>
                    <a:pt x="2505138" y="211874"/>
                  </a:lnTo>
                  <a:lnTo>
                    <a:pt x="2517952" y="211010"/>
                  </a:lnTo>
                  <a:lnTo>
                    <a:pt x="2553970" y="190334"/>
                  </a:lnTo>
                  <a:lnTo>
                    <a:pt x="2562479" y="157391"/>
                  </a:lnTo>
                  <a:lnTo>
                    <a:pt x="2562479" y="0"/>
                  </a:lnTo>
                  <a:close/>
                </a:path>
                <a:path w="3957954" h="260985">
                  <a:moveTo>
                    <a:pt x="2734500" y="179984"/>
                  </a:moveTo>
                  <a:lnTo>
                    <a:pt x="2726601" y="179984"/>
                  </a:lnTo>
                  <a:lnTo>
                    <a:pt x="2722245" y="179730"/>
                  </a:lnTo>
                  <a:lnTo>
                    <a:pt x="2720670" y="178714"/>
                  </a:lnTo>
                  <a:lnTo>
                    <a:pt x="2720276" y="178079"/>
                  </a:lnTo>
                  <a:lnTo>
                    <a:pt x="2720276" y="144691"/>
                  </a:lnTo>
                  <a:lnTo>
                    <a:pt x="2720276" y="108762"/>
                  </a:lnTo>
                  <a:lnTo>
                    <a:pt x="2706598" y="69697"/>
                  </a:lnTo>
                  <a:lnTo>
                    <a:pt x="2665717" y="57137"/>
                  </a:lnTo>
                  <a:lnTo>
                    <a:pt x="2618346" y="57137"/>
                  </a:lnTo>
                  <a:lnTo>
                    <a:pt x="2618346" y="90411"/>
                  </a:lnTo>
                  <a:lnTo>
                    <a:pt x="2674112" y="90411"/>
                  </a:lnTo>
                  <a:lnTo>
                    <a:pt x="2678061" y="91478"/>
                  </a:lnTo>
                  <a:lnTo>
                    <a:pt x="2680436" y="93624"/>
                  </a:lnTo>
                  <a:lnTo>
                    <a:pt x="2682849" y="95758"/>
                  </a:lnTo>
                  <a:lnTo>
                    <a:pt x="2684068" y="98907"/>
                  </a:lnTo>
                  <a:lnTo>
                    <a:pt x="2684068" y="111417"/>
                  </a:lnTo>
                  <a:lnTo>
                    <a:pt x="2684068" y="144691"/>
                  </a:lnTo>
                  <a:lnTo>
                    <a:pt x="2684043" y="173520"/>
                  </a:lnTo>
                  <a:lnTo>
                    <a:pt x="2683713" y="175577"/>
                  </a:lnTo>
                  <a:lnTo>
                    <a:pt x="2682316" y="177990"/>
                  </a:lnTo>
                  <a:lnTo>
                    <a:pt x="2680271" y="178600"/>
                  </a:lnTo>
                  <a:lnTo>
                    <a:pt x="2648115" y="178600"/>
                  </a:lnTo>
                  <a:lnTo>
                    <a:pt x="2645905" y="178041"/>
                  </a:lnTo>
                  <a:lnTo>
                    <a:pt x="2644787" y="176923"/>
                  </a:lnTo>
                  <a:lnTo>
                    <a:pt x="2643670" y="175755"/>
                  </a:lnTo>
                  <a:lnTo>
                    <a:pt x="2643111" y="173520"/>
                  </a:lnTo>
                  <a:lnTo>
                    <a:pt x="2643111" y="152615"/>
                  </a:lnTo>
                  <a:lnTo>
                    <a:pt x="2644140" y="149923"/>
                  </a:lnTo>
                  <a:lnTo>
                    <a:pt x="2646184" y="147828"/>
                  </a:lnTo>
                  <a:lnTo>
                    <a:pt x="2648280" y="145732"/>
                  </a:lnTo>
                  <a:lnTo>
                    <a:pt x="2650972" y="144691"/>
                  </a:lnTo>
                  <a:lnTo>
                    <a:pt x="2684068" y="144691"/>
                  </a:lnTo>
                  <a:lnTo>
                    <a:pt x="2684068" y="111417"/>
                  </a:lnTo>
                  <a:lnTo>
                    <a:pt x="2654554" y="111417"/>
                  </a:lnTo>
                  <a:lnTo>
                    <a:pt x="2633713" y="114554"/>
                  </a:lnTo>
                  <a:lnTo>
                    <a:pt x="2618816" y="123964"/>
                  </a:lnTo>
                  <a:lnTo>
                    <a:pt x="2609888" y="139661"/>
                  </a:lnTo>
                  <a:lnTo>
                    <a:pt x="2606903" y="161645"/>
                  </a:lnTo>
                  <a:lnTo>
                    <a:pt x="2606903" y="167360"/>
                  </a:lnTo>
                  <a:lnTo>
                    <a:pt x="2625255" y="206070"/>
                  </a:lnTo>
                  <a:lnTo>
                    <a:pt x="2654274" y="211874"/>
                  </a:lnTo>
                  <a:lnTo>
                    <a:pt x="2688945" y="211874"/>
                  </a:lnTo>
                  <a:lnTo>
                    <a:pt x="2694787" y="209169"/>
                  </a:lnTo>
                  <a:lnTo>
                    <a:pt x="2697251" y="203784"/>
                  </a:lnTo>
                  <a:lnTo>
                    <a:pt x="2696743" y="205270"/>
                  </a:lnTo>
                  <a:lnTo>
                    <a:pt x="2698343" y="206984"/>
                  </a:lnTo>
                  <a:lnTo>
                    <a:pt x="2705836" y="210896"/>
                  </a:lnTo>
                  <a:lnTo>
                    <a:pt x="2709430" y="211874"/>
                  </a:lnTo>
                  <a:lnTo>
                    <a:pt x="2734500" y="211874"/>
                  </a:lnTo>
                  <a:lnTo>
                    <a:pt x="2734500" y="203784"/>
                  </a:lnTo>
                  <a:lnTo>
                    <a:pt x="2734500" y="179984"/>
                  </a:lnTo>
                  <a:close/>
                </a:path>
                <a:path w="3957954" h="260985">
                  <a:moveTo>
                    <a:pt x="2891942" y="57137"/>
                  </a:moveTo>
                  <a:lnTo>
                    <a:pt x="2854071" y="57137"/>
                  </a:lnTo>
                  <a:lnTo>
                    <a:pt x="2825953" y="163322"/>
                  </a:lnTo>
                  <a:lnTo>
                    <a:pt x="2797137" y="57137"/>
                  </a:lnTo>
                  <a:lnTo>
                    <a:pt x="2758427" y="57137"/>
                  </a:lnTo>
                  <a:lnTo>
                    <a:pt x="2803283" y="211874"/>
                  </a:lnTo>
                  <a:lnTo>
                    <a:pt x="2847365" y="211874"/>
                  </a:lnTo>
                  <a:lnTo>
                    <a:pt x="2861360" y="163322"/>
                  </a:lnTo>
                  <a:lnTo>
                    <a:pt x="2891942" y="57137"/>
                  </a:lnTo>
                  <a:close/>
                </a:path>
                <a:path w="3957954" h="260985">
                  <a:moveTo>
                    <a:pt x="3043110" y="179984"/>
                  </a:moveTo>
                  <a:lnTo>
                    <a:pt x="3035211" y="179984"/>
                  </a:lnTo>
                  <a:lnTo>
                    <a:pt x="3030855" y="179730"/>
                  </a:lnTo>
                  <a:lnTo>
                    <a:pt x="3029280" y="178714"/>
                  </a:lnTo>
                  <a:lnTo>
                    <a:pt x="3028886" y="178079"/>
                  </a:lnTo>
                  <a:lnTo>
                    <a:pt x="3028886" y="144691"/>
                  </a:lnTo>
                  <a:lnTo>
                    <a:pt x="3028886" y="108762"/>
                  </a:lnTo>
                  <a:lnTo>
                    <a:pt x="3015208" y="69697"/>
                  </a:lnTo>
                  <a:lnTo>
                    <a:pt x="2974327" y="57137"/>
                  </a:lnTo>
                  <a:lnTo>
                    <a:pt x="2926956" y="57137"/>
                  </a:lnTo>
                  <a:lnTo>
                    <a:pt x="2926956" y="90411"/>
                  </a:lnTo>
                  <a:lnTo>
                    <a:pt x="2982722" y="90411"/>
                  </a:lnTo>
                  <a:lnTo>
                    <a:pt x="2986671" y="91478"/>
                  </a:lnTo>
                  <a:lnTo>
                    <a:pt x="2989046" y="93624"/>
                  </a:lnTo>
                  <a:lnTo>
                    <a:pt x="2991459" y="95758"/>
                  </a:lnTo>
                  <a:lnTo>
                    <a:pt x="2992678" y="98907"/>
                  </a:lnTo>
                  <a:lnTo>
                    <a:pt x="2992678" y="111417"/>
                  </a:lnTo>
                  <a:lnTo>
                    <a:pt x="2992678" y="144691"/>
                  </a:lnTo>
                  <a:lnTo>
                    <a:pt x="2992653" y="173520"/>
                  </a:lnTo>
                  <a:lnTo>
                    <a:pt x="2992323" y="175577"/>
                  </a:lnTo>
                  <a:lnTo>
                    <a:pt x="2990926" y="177990"/>
                  </a:lnTo>
                  <a:lnTo>
                    <a:pt x="2988881" y="178600"/>
                  </a:lnTo>
                  <a:lnTo>
                    <a:pt x="2956725" y="178600"/>
                  </a:lnTo>
                  <a:lnTo>
                    <a:pt x="2954515" y="178041"/>
                  </a:lnTo>
                  <a:lnTo>
                    <a:pt x="2953397" y="176923"/>
                  </a:lnTo>
                  <a:lnTo>
                    <a:pt x="2952280" y="175755"/>
                  </a:lnTo>
                  <a:lnTo>
                    <a:pt x="2951721" y="173520"/>
                  </a:lnTo>
                  <a:lnTo>
                    <a:pt x="2951721" y="152615"/>
                  </a:lnTo>
                  <a:lnTo>
                    <a:pt x="2952750" y="149923"/>
                  </a:lnTo>
                  <a:lnTo>
                    <a:pt x="2954794" y="147828"/>
                  </a:lnTo>
                  <a:lnTo>
                    <a:pt x="2956890" y="145732"/>
                  </a:lnTo>
                  <a:lnTo>
                    <a:pt x="2959582" y="144691"/>
                  </a:lnTo>
                  <a:lnTo>
                    <a:pt x="2992678" y="144691"/>
                  </a:lnTo>
                  <a:lnTo>
                    <a:pt x="2992678" y="111417"/>
                  </a:lnTo>
                  <a:lnTo>
                    <a:pt x="2963164" y="111417"/>
                  </a:lnTo>
                  <a:lnTo>
                    <a:pt x="2942323" y="114554"/>
                  </a:lnTo>
                  <a:lnTo>
                    <a:pt x="2927426" y="123964"/>
                  </a:lnTo>
                  <a:lnTo>
                    <a:pt x="2918498" y="139661"/>
                  </a:lnTo>
                  <a:lnTo>
                    <a:pt x="2915513" y="161645"/>
                  </a:lnTo>
                  <a:lnTo>
                    <a:pt x="2915513" y="167360"/>
                  </a:lnTo>
                  <a:lnTo>
                    <a:pt x="2933865" y="206070"/>
                  </a:lnTo>
                  <a:lnTo>
                    <a:pt x="2962884" y="211874"/>
                  </a:lnTo>
                  <a:lnTo>
                    <a:pt x="2997555" y="211874"/>
                  </a:lnTo>
                  <a:lnTo>
                    <a:pt x="3003397" y="209169"/>
                  </a:lnTo>
                  <a:lnTo>
                    <a:pt x="3005861" y="203784"/>
                  </a:lnTo>
                  <a:lnTo>
                    <a:pt x="3005353" y="205270"/>
                  </a:lnTo>
                  <a:lnTo>
                    <a:pt x="3006953" y="206984"/>
                  </a:lnTo>
                  <a:lnTo>
                    <a:pt x="3014446" y="210896"/>
                  </a:lnTo>
                  <a:lnTo>
                    <a:pt x="3018040" y="211874"/>
                  </a:lnTo>
                  <a:lnTo>
                    <a:pt x="3043110" y="211874"/>
                  </a:lnTo>
                  <a:lnTo>
                    <a:pt x="3043110" y="203784"/>
                  </a:lnTo>
                  <a:lnTo>
                    <a:pt x="3043110" y="179984"/>
                  </a:lnTo>
                  <a:close/>
                </a:path>
                <a:path w="3957954" h="260985">
                  <a:moveTo>
                    <a:pt x="3188004" y="138480"/>
                  </a:moveTo>
                  <a:lnTo>
                    <a:pt x="3175025" y="98920"/>
                  </a:lnTo>
                  <a:lnTo>
                    <a:pt x="3139236" y="85458"/>
                  </a:lnTo>
                  <a:lnTo>
                    <a:pt x="3126232" y="85458"/>
                  </a:lnTo>
                  <a:lnTo>
                    <a:pt x="3122676" y="84086"/>
                  </a:lnTo>
                  <a:lnTo>
                    <a:pt x="3119983" y="81343"/>
                  </a:lnTo>
                  <a:lnTo>
                    <a:pt x="3117329" y="78600"/>
                  </a:lnTo>
                  <a:lnTo>
                    <a:pt x="3116008" y="75095"/>
                  </a:lnTo>
                  <a:lnTo>
                    <a:pt x="3116008" y="44818"/>
                  </a:lnTo>
                  <a:lnTo>
                    <a:pt x="3117583" y="41186"/>
                  </a:lnTo>
                  <a:lnTo>
                    <a:pt x="3123958" y="35090"/>
                  </a:lnTo>
                  <a:lnTo>
                    <a:pt x="3128302" y="33553"/>
                  </a:lnTo>
                  <a:lnTo>
                    <a:pt x="3183471" y="33553"/>
                  </a:lnTo>
                  <a:lnTo>
                    <a:pt x="3183471" y="0"/>
                  </a:lnTo>
                  <a:lnTo>
                    <a:pt x="3136658" y="0"/>
                  </a:lnTo>
                  <a:lnTo>
                    <a:pt x="3123831" y="863"/>
                  </a:lnTo>
                  <a:lnTo>
                    <a:pt x="3087789" y="21539"/>
                  </a:lnTo>
                  <a:lnTo>
                    <a:pt x="3079305" y="54483"/>
                  </a:lnTo>
                  <a:lnTo>
                    <a:pt x="3079305" y="65366"/>
                  </a:lnTo>
                  <a:lnTo>
                    <a:pt x="3093326" y="105689"/>
                  </a:lnTo>
                  <a:lnTo>
                    <a:pt x="3130931" y="119849"/>
                  </a:lnTo>
                  <a:lnTo>
                    <a:pt x="3143554" y="119849"/>
                  </a:lnTo>
                  <a:lnTo>
                    <a:pt x="3146539" y="120992"/>
                  </a:lnTo>
                  <a:lnTo>
                    <a:pt x="3150349" y="125552"/>
                  </a:lnTo>
                  <a:lnTo>
                    <a:pt x="3151301" y="128828"/>
                  </a:lnTo>
                  <a:lnTo>
                    <a:pt x="3151301" y="167017"/>
                  </a:lnTo>
                  <a:lnTo>
                    <a:pt x="3149701" y="170637"/>
                  </a:lnTo>
                  <a:lnTo>
                    <a:pt x="3143288" y="176784"/>
                  </a:lnTo>
                  <a:lnTo>
                    <a:pt x="3138957" y="178320"/>
                  </a:lnTo>
                  <a:lnTo>
                    <a:pt x="3084118" y="178320"/>
                  </a:lnTo>
                  <a:lnTo>
                    <a:pt x="3084118" y="211874"/>
                  </a:lnTo>
                  <a:lnTo>
                    <a:pt x="3130651" y="211874"/>
                  </a:lnTo>
                  <a:lnTo>
                    <a:pt x="3143466" y="211010"/>
                  </a:lnTo>
                  <a:lnTo>
                    <a:pt x="3179483" y="190334"/>
                  </a:lnTo>
                  <a:lnTo>
                    <a:pt x="3188004" y="157391"/>
                  </a:lnTo>
                  <a:lnTo>
                    <a:pt x="3188004" y="138480"/>
                  </a:lnTo>
                  <a:close/>
                </a:path>
                <a:path w="3957954" h="260985">
                  <a:moveTo>
                    <a:pt x="3336582" y="57137"/>
                  </a:moveTo>
                  <a:lnTo>
                    <a:pt x="3293821" y="57137"/>
                  </a:lnTo>
                  <a:lnTo>
                    <a:pt x="3281057" y="57924"/>
                  </a:lnTo>
                  <a:lnTo>
                    <a:pt x="3246983" y="76822"/>
                  </a:lnTo>
                  <a:lnTo>
                    <a:pt x="3239338" y="108762"/>
                  </a:lnTo>
                  <a:lnTo>
                    <a:pt x="3239338" y="160248"/>
                  </a:lnTo>
                  <a:lnTo>
                    <a:pt x="3252800" y="199529"/>
                  </a:lnTo>
                  <a:lnTo>
                    <a:pt x="3293821" y="211874"/>
                  </a:lnTo>
                  <a:lnTo>
                    <a:pt x="3336582" y="211874"/>
                  </a:lnTo>
                  <a:lnTo>
                    <a:pt x="3336582" y="178600"/>
                  </a:lnTo>
                  <a:lnTo>
                    <a:pt x="3285426" y="178600"/>
                  </a:lnTo>
                  <a:lnTo>
                    <a:pt x="3281451" y="177520"/>
                  </a:lnTo>
                  <a:lnTo>
                    <a:pt x="3279025" y="175387"/>
                  </a:lnTo>
                  <a:lnTo>
                    <a:pt x="3276663" y="173240"/>
                  </a:lnTo>
                  <a:lnTo>
                    <a:pt x="3275469" y="170103"/>
                  </a:lnTo>
                  <a:lnTo>
                    <a:pt x="3275469" y="98907"/>
                  </a:lnTo>
                  <a:lnTo>
                    <a:pt x="3276663" y="95758"/>
                  </a:lnTo>
                  <a:lnTo>
                    <a:pt x="3279025" y="93624"/>
                  </a:lnTo>
                  <a:lnTo>
                    <a:pt x="3281451" y="91478"/>
                  </a:lnTo>
                  <a:lnTo>
                    <a:pt x="3285426" y="90411"/>
                  </a:lnTo>
                  <a:lnTo>
                    <a:pt x="3336582" y="90411"/>
                  </a:lnTo>
                  <a:lnTo>
                    <a:pt x="3336582" y="57137"/>
                  </a:lnTo>
                  <a:close/>
                </a:path>
                <a:path w="3957954" h="260985">
                  <a:moveTo>
                    <a:pt x="3495776" y="57137"/>
                  </a:moveTo>
                  <a:lnTo>
                    <a:pt x="3450031" y="57137"/>
                  </a:lnTo>
                  <a:lnTo>
                    <a:pt x="3443617" y="59118"/>
                  </a:lnTo>
                  <a:lnTo>
                    <a:pt x="3441154" y="63068"/>
                  </a:lnTo>
                  <a:lnTo>
                    <a:pt x="3443452" y="57137"/>
                  </a:lnTo>
                  <a:lnTo>
                    <a:pt x="3387915" y="57137"/>
                  </a:lnTo>
                  <a:lnTo>
                    <a:pt x="3387915" y="90411"/>
                  </a:lnTo>
                  <a:lnTo>
                    <a:pt x="3408781" y="90411"/>
                  </a:lnTo>
                  <a:lnTo>
                    <a:pt x="3408781" y="178600"/>
                  </a:lnTo>
                  <a:lnTo>
                    <a:pt x="3387915" y="178600"/>
                  </a:lnTo>
                  <a:lnTo>
                    <a:pt x="3387915" y="211874"/>
                  </a:lnTo>
                  <a:lnTo>
                    <a:pt x="3476028" y="211874"/>
                  </a:lnTo>
                  <a:lnTo>
                    <a:pt x="3476028" y="178600"/>
                  </a:lnTo>
                  <a:lnTo>
                    <a:pt x="3444913" y="178600"/>
                  </a:lnTo>
                  <a:lnTo>
                    <a:pt x="3444913" y="103809"/>
                  </a:lnTo>
                  <a:lnTo>
                    <a:pt x="3453409" y="91884"/>
                  </a:lnTo>
                  <a:lnTo>
                    <a:pt x="3495776" y="91884"/>
                  </a:lnTo>
                  <a:lnTo>
                    <a:pt x="3495776" y="63068"/>
                  </a:lnTo>
                  <a:lnTo>
                    <a:pt x="3495776" y="57137"/>
                  </a:lnTo>
                  <a:close/>
                </a:path>
                <a:path w="3957954" h="260985">
                  <a:moveTo>
                    <a:pt x="3616033" y="0"/>
                  </a:moveTo>
                  <a:lnTo>
                    <a:pt x="3577031" y="0"/>
                  </a:lnTo>
                  <a:lnTo>
                    <a:pt x="3577031" y="37528"/>
                  </a:lnTo>
                  <a:lnTo>
                    <a:pt x="3616033" y="37528"/>
                  </a:lnTo>
                  <a:lnTo>
                    <a:pt x="3616033" y="0"/>
                  </a:lnTo>
                  <a:close/>
                </a:path>
                <a:path w="3957954" h="260985">
                  <a:moveTo>
                    <a:pt x="3656914" y="178600"/>
                  </a:moveTo>
                  <a:lnTo>
                    <a:pt x="3614636" y="178600"/>
                  </a:lnTo>
                  <a:lnTo>
                    <a:pt x="3614636" y="57137"/>
                  </a:lnTo>
                  <a:lnTo>
                    <a:pt x="3536505" y="57137"/>
                  </a:lnTo>
                  <a:lnTo>
                    <a:pt x="3536505" y="90411"/>
                  </a:lnTo>
                  <a:lnTo>
                    <a:pt x="3578504" y="90411"/>
                  </a:lnTo>
                  <a:lnTo>
                    <a:pt x="3578504" y="211874"/>
                  </a:lnTo>
                  <a:lnTo>
                    <a:pt x="3656914" y="211874"/>
                  </a:lnTo>
                  <a:lnTo>
                    <a:pt x="3656914" y="178600"/>
                  </a:lnTo>
                  <a:close/>
                </a:path>
                <a:path w="3957954" h="260985">
                  <a:moveTo>
                    <a:pt x="3809200" y="108762"/>
                  </a:moveTo>
                  <a:lnTo>
                    <a:pt x="3808349" y="96240"/>
                  </a:lnTo>
                  <a:lnTo>
                    <a:pt x="3806964" y="90411"/>
                  </a:lnTo>
                  <a:lnTo>
                    <a:pt x="3805809" y="85534"/>
                  </a:lnTo>
                  <a:lnTo>
                    <a:pt x="3801580" y="76631"/>
                  </a:lnTo>
                  <a:lnTo>
                    <a:pt x="3795661" y="69557"/>
                  </a:lnTo>
                  <a:lnTo>
                    <a:pt x="3788054" y="64122"/>
                  </a:lnTo>
                  <a:lnTo>
                    <a:pt x="3785501" y="63068"/>
                  </a:lnTo>
                  <a:lnTo>
                    <a:pt x="3778694" y="60236"/>
                  </a:lnTo>
                  <a:lnTo>
                    <a:pt x="3773055" y="59067"/>
                  </a:lnTo>
                  <a:lnTo>
                    <a:pt x="3773055" y="98907"/>
                  </a:lnTo>
                  <a:lnTo>
                    <a:pt x="3773055" y="170103"/>
                  </a:lnTo>
                  <a:lnTo>
                    <a:pt x="3771849" y="173240"/>
                  </a:lnTo>
                  <a:lnTo>
                    <a:pt x="3769436" y="175387"/>
                  </a:lnTo>
                  <a:lnTo>
                    <a:pt x="3767061" y="177520"/>
                  </a:lnTo>
                  <a:lnTo>
                    <a:pt x="3763111" y="178600"/>
                  </a:lnTo>
                  <a:lnTo>
                    <a:pt x="3728974" y="178600"/>
                  </a:lnTo>
                  <a:lnTo>
                    <a:pt x="3728974" y="97955"/>
                  </a:lnTo>
                  <a:lnTo>
                    <a:pt x="3729939" y="95758"/>
                  </a:lnTo>
                  <a:lnTo>
                    <a:pt x="3733850" y="91478"/>
                  </a:lnTo>
                  <a:lnTo>
                    <a:pt x="3737089" y="90411"/>
                  </a:lnTo>
                  <a:lnTo>
                    <a:pt x="3763111" y="90411"/>
                  </a:lnTo>
                  <a:lnTo>
                    <a:pt x="3767061" y="91478"/>
                  </a:lnTo>
                  <a:lnTo>
                    <a:pt x="3769436" y="93624"/>
                  </a:lnTo>
                  <a:lnTo>
                    <a:pt x="3771849" y="95758"/>
                  </a:lnTo>
                  <a:lnTo>
                    <a:pt x="3773055" y="98907"/>
                  </a:lnTo>
                  <a:lnTo>
                    <a:pt x="3773055" y="59067"/>
                  </a:lnTo>
                  <a:lnTo>
                    <a:pt x="3767582" y="57912"/>
                  </a:lnTo>
                  <a:lnTo>
                    <a:pt x="3754717" y="57137"/>
                  </a:lnTo>
                  <a:lnTo>
                    <a:pt x="3733762" y="57137"/>
                  </a:lnTo>
                  <a:lnTo>
                    <a:pt x="3727246" y="59118"/>
                  </a:lnTo>
                  <a:lnTo>
                    <a:pt x="3724922" y="63068"/>
                  </a:lnTo>
                  <a:lnTo>
                    <a:pt x="3727500" y="57137"/>
                  </a:lnTo>
                  <a:lnTo>
                    <a:pt x="3692766" y="57137"/>
                  </a:lnTo>
                  <a:lnTo>
                    <a:pt x="3692766" y="260426"/>
                  </a:lnTo>
                  <a:lnTo>
                    <a:pt x="3728974" y="260426"/>
                  </a:lnTo>
                  <a:lnTo>
                    <a:pt x="3728974" y="211874"/>
                  </a:lnTo>
                  <a:lnTo>
                    <a:pt x="3754717" y="211874"/>
                  </a:lnTo>
                  <a:lnTo>
                    <a:pt x="3795522" y="199390"/>
                  </a:lnTo>
                  <a:lnTo>
                    <a:pt x="3806914" y="178600"/>
                  </a:lnTo>
                  <a:lnTo>
                    <a:pt x="3808336" y="172656"/>
                  </a:lnTo>
                  <a:lnTo>
                    <a:pt x="3809200" y="160248"/>
                  </a:lnTo>
                  <a:lnTo>
                    <a:pt x="3809200" y="108762"/>
                  </a:lnTo>
                  <a:close/>
                </a:path>
                <a:path w="3957954" h="260985">
                  <a:moveTo>
                    <a:pt x="3957853" y="57137"/>
                  </a:moveTo>
                  <a:lnTo>
                    <a:pt x="3916134" y="57137"/>
                  </a:lnTo>
                  <a:lnTo>
                    <a:pt x="3916134" y="22809"/>
                  </a:lnTo>
                  <a:lnTo>
                    <a:pt x="3879926" y="22809"/>
                  </a:lnTo>
                  <a:lnTo>
                    <a:pt x="3879926" y="57137"/>
                  </a:lnTo>
                  <a:lnTo>
                    <a:pt x="3852786" y="57137"/>
                  </a:lnTo>
                  <a:lnTo>
                    <a:pt x="3852786" y="90411"/>
                  </a:lnTo>
                  <a:lnTo>
                    <a:pt x="3879926" y="90411"/>
                  </a:lnTo>
                  <a:lnTo>
                    <a:pt x="3879926" y="171615"/>
                  </a:lnTo>
                  <a:lnTo>
                    <a:pt x="3880510" y="180022"/>
                  </a:lnTo>
                  <a:lnTo>
                    <a:pt x="3907701" y="211162"/>
                  </a:lnTo>
                  <a:lnTo>
                    <a:pt x="3915854" y="211874"/>
                  </a:lnTo>
                  <a:lnTo>
                    <a:pt x="3957853" y="211874"/>
                  </a:lnTo>
                  <a:lnTo>
                    <a:pt x="3957853" y="178600"/>
                  </a:lnTo>
                  <a:lnTo>
                    <a:pt x="3920058" y="178600"/>
                  </a:lnTo>
                  <a:lnTo>
                    <a:pt x="3918153" y="178269"/>
                  </a:lnTo>
                  <a:lnTo>
                    <a:pt x="3917315" y="177622"/>
                  </a:lnTo>
                  <a:lnTo>
                    <a:pt x="3916527" y="176923"/>
                  </a:lnTo>
                  <a:lnTo>
                    <a:pt x="3916134" y="175412"/>
                  </a:lnTo>
                  <a:lnTo>
                    <a:pt x="3916134" y="90411"/>
                  </a:lnTo>
                  <a:lnTo>
                    <a:pt x="3957853" y="90411"/>
                  </a:lnTo>
                  <a:lnTo>
                    <a:pt x="3957853" y="57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939749" y="4589123"/>
            <a:ext cx="6351905" cy="413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Amazon utiliza una variedad de </a:t>
            </a:r>
            <a:r>
              <a:rPr dirty="0" sz="2250" spc="-25">
                <a:latin typeface="Consolas"/>
                <a:cs typeface="Consolas"/>
              </a:rPr>
              <a:t>lenguajes </a:t>
            </a:r>
            <a:r>
              <a:rPr dirty="0" sz="2250" spc="-20">
                <a:latin typeface="Consolas"/>
                <a:cs typeface="Consolas"/>
              </a:rPr>
              <a:t> </a:t>
            </a:r>
            <a:r>
              <a:rPr dirty="0" sz="2250" spc="-25">
                <a:latin typeface="Consolas"/>
                <a:cs typeface="Consolas"/>
              </a:rPr>
              <a:t>de programación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para sus servicios.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Entre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ellos, </a:t>
            </a:r>
            <a:r>
              <a:rPr dirty="0" sz="2250" spc="-25">
                <a:latin typeface="Consolas"/>
                <a:cs typeface="Consolas"/>
              </a:rPr>
              <a:t>Java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2250" spc="-25">
                <a:latin typeface="Consolas"/>
                <a:cs typeface="Consolas"/>
              </a:rPr>
              <a:t>Python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, y </a:t>
            </a:r>
            <a:r>
              <a:rPr dirty="0" sz="2250" spc="-25">
                <a:latin typeface="Consolas"/>
                <a:cs typeface="Consolas"/>
              </a:rPr>
              <a:t>JavaScript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son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fundamentales.</a:t>
            </a:r>
            <a:endParaRPr sz="2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Consolas"/>
              <a:cs typeface="Consolas"/>
            </a:endParaRPr>
          </a:p>
          <a:p>
            <a:pPr marL="12700" marR="776605">
              <a:lnSpc>
                <a:spcPct val="100000"/>
              </a:lnSpc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Java y Python son utilizados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principalmente para el BackEnd de la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empresa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y su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servicio de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AWS.</a:t>
            </a:r>
            <a:endParaRPr sz="2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onsolas"/>
              <a:cs typeface="Consolas"/>
            </a:endParaRPr>
          </a:p>
          <a:p>
            <a:pPr algn="just" marL="12700" marR="467995">
              <a:lnSpc>
                <a:spcPct val="98600"/>
              </a:lnSpc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Javascript es principalmente utilizado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para el FrontEnd de la emrpesa, aunque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tambien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es utilizado en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el BackEnd.</a:t>
            </a:r>
            <a:endParaRPr sz="225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24440" y="2213713"/>
            <a:ext cx="7788909" cy="7756525"/>
            <a:chOff x="9824440" y="2213713"/>
            <a:chExt cx="7788909" cy="775652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440" y="2213713"/>
              <a:ext cx="6496049" cy="63436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63488" y="766230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7" y="2298112"/>
                  </a:moveTo>
                  <a:lnTo>
                    <a:pt x="1770463" y="2298112"/>
                  </a:lnTo>
                  <a:lnTo>
                    <a:pt x="0" y="2298112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229811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063488" y="76615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3" y="2298832"/>
                  </a:moveTo>
                  <a:lnTo>
                    <a:pt x="0" y="2298832"/>
                  </a:lnTo>
                  <a:lnTo>
                    <a:pt x="0" y="719"/>
                  </a:lnTo>
                  <a:lnTo>
                    <a:pt x="3540207" y="719"/>
                  </a:lnTo>
                  <a:lnTo>
                    <a:pt x="3540207" y="2298832"/>
                  </a:lnTo>
                  <a:lnTo>
                    <a:pt x="1770463" y="2298832"/>
                  </a:lnTo>
                  <a:close/>
                </a:path>
                <a:path w="3540759" h="2299334">
                  <a:moveTo>
                    <a:pt x="1770463" y="753798"/>
                  </a:moveTo>
                  <a:lnTo>
                    <a:pt x="0" y="753798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753798"/>
                  </a:lnTo>
                  <a:lnTo>
                    <a:pt x="1770463" y="753798"/>
                  </a:lnTo>
                  <a:close/>
                </a:path>
                <a:path w="3540759" h="2299334">
                  <a:moveTo>
                    <a:pt x="3008852" y="228227"/>
                  </a:moveTo>
                  <a:lnTo>
                    <a:pt x="3237089" y="456454"/>
                  </a:lnTo>
                </a:path>
                <a:path w="3540759" h="2299334">
                  <a:moveTo>
                    <a:pt x="3236370" y="228227"/>
                  </a:moveTo>
                  <a:lnTo>
                    <a:pt x="3008132" y="456454"/>
                  </a:lnTo>
                </a:path>
                <a:path w="3540759" h="2299334">
                  <a:moveTo>
                    <a:pt x="1921662" y="341981"/>
                  </a:moveTo>
                  <a:lnTo>
                    <a:pt x="2245659" y="343420"/>
                  </a:lnTo>
                </a:path>
                <a:path w="3540759" h="2299334">
                  <a:moveTo>
                    <a:pt x="2627255" y="455734"/>
                  </a:moveTo>
                  <a:lnTo>
                    <a:pt x="2513496" y="455734"/>
                  </a:lnTo>
                  <a:lnTo>
                    <a:pt x="2513496" y="228227"/>
                  </a:lnTo>
                  <a:lnTo>
                    <a:pt x="2741014" y="228227"/>
                  </a:lnTo>
                  <a:lnTo>
                    <a:pt x="2741014" y="455734"/>
                  </a:lnTo>
                  <a:lnTo>
                    <a:pt x="2627255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975" y="8686799"/>
              <a:ext cx="487679" cy="944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007" y="8686799"/>
              <a:ext cx="460247" cy="944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1767" y="8686799"/>
              <a:ext cx="649223" cy="944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4509" y="7655412"/>
              <a:ext cx="3543299" cy="2311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168900">
              <a:lnSpc>
                <a:spcPct val="100000"/>
              </a:lnSpc>
              <a:spcBef>
                <a:spcPts val="95"/>
              </a:spcBef>
            </a:pPr>
            <a:r>
              <a:rPr dirty="0" spc="-65"/>
              <a:t>Librerías</a:t>
            </a:r>
            <a:r>
              <a:rPr dirty="0" spc="-155"/>
              <a:t> </a:t>
            </a:r>
            <a:r>
              <a:rPr dirty="0" spc="-65"/>
              <a:t>Clave</a:t>
            </a:r>
          </a:p>
        </p:txBody>
      </p:sp>
      <p:sp>
        <p:nvSpPr>
          <p:cNvPr id="3" name="object 3"/>
          <p:cNvSpPr/>
          <p:nvPr/>
        </p:nvSpPr>
        <p:spPr>
          <a:xfrm>
            <a:off x="8667978" y="3258908"/>
            <a:ext cx="6750050" cy="666750"/>
          </a:xfrm>
          <a:custGeom>
            <a:avLst/>
            <a:gdLst/>
            <a:ahLst/>
            <a:cxnLst/>
            <a:rect l="l" t="t" r="r" b="b"/>
            <a:pathLst>
              <a:path w="6750050" h="666750">
                <a:moveTo>
                  <a:pt x="156756" y="666343"/>
                </a:moveTo>
                <a:lnTo>
                  <a:pt x="112204" y="567905"/>
                </a:lnTo>
                <a:lnTo>
                  <a:pt x="108369" y="559460"/>
                </a:lnTo>
                <a:lnTo>
                  <a:pt x="120548" y="552932"/>
                </a:lnTo>
                <a:lnTo>
                  <a:pt x="129247" y="542061"/>
                </a:lnTo>
                <a:lnTo>
                  <a:pt x="133934" y="528383"/>
                </a:lnTo>
                <a:lnTo>
                  <a:pt x="134467" y="526834"/>
                </a:lnTo>
                <a:lnTo>
                  <a:pt x="136207" y="507263"/>
                </a:lnTo>
                <a:lnTo>
                  <a:pt x="136207" y="474700"/>
                </a:lnTo>
                <a:lnTo>
                  <a:pt x="126657" y="437680"/>
                </a:lnTo>
                <a:lnTo>
                  <a:pt x="92633" y="417106"/>
                </a:lnTo>
                <a:lnTo>
                  <a:pt x="92633" y="464997"/>
                </a:lnTo>
                <a:lnTo>
                  <a:pt x="92633" y="517334"/>
                </a:lnTo>
                <a:lnTo>
                  <a:pt x="91338" y="521982"/>
                </a:lnTo>
                <a:lnTo>
                  <a:pt x="86194" y="527113"/>
                </a:lnTo>
                <a:lnTo>
                  <a:pt x="81584" y="528383"/>
                </a:lnTo>
                <a:lnTo>
                  <a:pt x="43586" y="528383"/>
                </a:lnTo>
                <a:lnTo>
                  <a:pt x="43586" y="454228"/>
                </a:lnTo>
                <a:lnTo>
                  <a:pt x="81584" y="454228"/>
                </a:lnTo>
                <a:lnTo>
                  <a:pt x="86194" y="455472"/>
                </a:lnTo>
                <a:lnTo>
                  <a:pt x="88734" y="457962"/>
                </a:lnTo>
                <a:lnTo>
                  <a:pt x="91338" y="460438"/>
                </a:lnTo>
                <a:lnTo>
                  <a:pt x="92633" y="464997"/>
                </a:lnTo>
                <a:lnTo>
                  <a:pt x="92633" y="417106"/>
                </a:lnTo>
                <a:lnTo>
                  <a:pt x="85674" y="415620"/>
                </a:lnTo>
                <a:lnTo>
                  <a:pt x="70840" y="414705"/>
                </a:lnTo>
                <a:lnTo>
                  <a:pt x="0" y="414705"/>
                </a:lnTo>
                <a:lnTo>
                  <a:pt x="0" y="666343"/>
                </a:lnTo>
                <a:lnTo>
                  <a:pt x="43586" y="666343"/>
                </a:lnTo>
                <a:lnTo>
                  <a:pt x="43586" y="567905"/>
                </a:lnTo>
                <a:lnTo>
                  <a:pt x="65201" y="567905"/>
                </a:lnTo>
                <a:lnTo>
                  <a:pt x="109042" y="666343"/>
                </a:lnTo>
                <a:lnTo>
                  <a:pt x="156756" y="666343"/>
                </a:lnTo>
                <a:close/>
              </a:path>
              <a:path w="6750050" h="666750">
                <a:moveTo>
                  <a:pt x="324586" y="542226"/>
                </a:moveTo>
                <a:lnTo>
                  <a:pt x="310172" y="498144"/>
                </a:lnTo>
                <a:lnTo>
                  <a:pt x="282333" y="483781"/>
                </a:lnTo>
                <a:lnTo>
                  <a:pt x="282333" y="531456"/>
                </a:lnTo>
                <a:lnTo>
                  <a:pt x="282333" y="553821"/>
                </a:lnTo>
                <a:lnTo>
                  <a:pt x="234276" y="553821"/>
                </a:lnTo>
                <a:lnTo>
                  <a:pt x="234315" y="531456"/>
                </a:lnTo>
                <a:lnTo>
                  <a:pt x="235267" y="527748"/>
                </a:lnTo>
                <a:lnTo>
                  <a:pt x="239242" y="523214"/>
                </a:lnTo>
                <a:lnTo>
                  <a:pt x="243255" y="522084"/>
                </a:lnTo>
                <a:lnTo>
                  <a:pt x="272910" y="522084"/>
                </a:lnTo>
                <a:lnTo>
                  <a:pt x="276110" y="523328"/>
                </a:lnTo>
                <a:lnTo>
                  <a:pt x="278599" y="525818"/>
                </a:lnTo>
                <a:lnTo>
                  <a:pt x="281089" y="528243"/>
                </a:lnTo>
                <a:lnTo>
                  <a:pt x="282333" y="531456"/>
                </a:lnTo>
                <a:lnTo>
                  <a:pt x="282333" y="483781"/>
                </a:lnTo>
                <a:lnTo>
                  <a:pt x="281444" y="483539"/>
                </a:lnTo>
                <a:lnTo>
                  <a:pt x="268655" y="482561"/>
                </a:lnTo>
                <a:lnTo>
                  <a:pt x="252666" y="482561"/>
                </a:lnTo>
                <a:lnTo>
                  <a:pt x="214363" y="490816"/>
                </a:lnTo>
                <a:lnTo>
                  <a:pt x="192265" y="528942"/>
                </a:lnTo>
                <a:lnTo>
                  <a:pt x="191350" y="605028"/>
                </a:lnTo>
                <a:lnTo>
                  <a:pt x="192354" y="619899"/>
                </a:lnTo>
                <a:lnTo>
                  <a:pt x="216496" y="658088"/>
                </a:lnTo>
                <a:lnTo>
                  <a:pt x="256070" y="666343"/>
                </a:lnTo>
                <a:lnTo>
                  <a:pt x="313728" y="666343"/>
                </a:lnTo>
                <a:lnTo>
                  <a:pt x="313728" y="626821"/>
                </a:lnTo>
                <a:lnTo>
                  <a:pt x="246100" y="626821"/>
                </a:lnTo>
                <a:lnTo>
                  <a:pt x="241376" y="625551"/>
                </a:lnTo>
                <a:lnTo>
                  <a:pt x="238506" y="623011"/>
                </a:lnTo>
                <a:lnTo>
                  <a:pt x="235686" y="620471"/>
                </a:lnTo>
                <a:lnTo>
                  <a:pt x="234276" y="616737"/>
                </a:lnTo>
                <a:lnTo>
                  <a:pt x="234276" y="593344"/>
                </a:lnTo>
                <a:lnTo>
                  <a:pt x="324586" y="593344"/>
                </a:lnTo>
                <a:lnTo>
                  <a:pt x="324586" y="553821"/>
                </a:lnTo>
                <a:lnTo>
                  <a:pt x="324586" y="542226"/>
                </a:lnTo>
                <a:close/>
              </a:path>
              <a:path w="6750050" h="666750">
                <a:moveTo>
                  <a:pt x="516940" y="628472"/>
                </a:moveTo>
                <a:lnTo>
                  <a:pt x="507542" y="628472"/>
                </a:lnTo>
                <a:lnTo>
                  <a:pt x="502386" y="628167"/>
                </a:lnTo>
                <a:lnTo>
                  <a:pt x="500507" y="626960"/>
                </a:lnTo>
                <a:lnTo>
                  <a:pt x="500418" y="626821"/>
                </a:lnTo>
                <a:lnTo>
                  <a:pt x="500037" y="626211"/>
                </a:lnTo>
                <a:lnTo>
                  <a:pt x="500037" y="586549"/>
                </a:lnTo>
                <a:lnTo>
                  <a:pt x="500037" y="543877"/>
                </a:lnTo>
                <a:lnTo>
                  <a:pt x="490905" y="505942"/>
                </a:lnTo>
                <a:lnTo>
                  <a:pt x="450392" y="483501"/>
                </a:lnTo>
                <a:lnTo>
                  <a:pt x="435241" y="482561"/>
                </a:lnTo>
                <a:lnTo>
                  <a:pt x="378980" y="482561"/>
                </a:lnTo>
                <a:lnTo>
                  <a:pt x="378980" y="522084"/>
                </a:lnTo>
                <a:lnTo>
                  <a:pt x="445211" y="522084"/>
                </a:lnTo>
                <a:lnTo>
                  <a:pt x="449910" y="523354"/>
                </a:lnTo>
                <a:lnTo>
                  <a:pt x="452729" y="525894"/>
                </a:lnTo>
                <a:lnTo>
                  <a:pt x="455599" y="528434"/>
                </a:lnTo>
                <a:lnTo>
                  <a:pt x="457034" y="532168"/>
                </a:lnTo>
                <a:lnTo>
                  <a:pt x="457034" y="547027"/>
                </a:lnTo>
                <a:lnTo>
                  <a:pt x="457034" y="586549"/>
                </a:lnTo>
                <a:lnTo>
                  <a:pt x="457009" y="620801"/>
                </a:lnTo>
                <a:lnTo>
                  <a:pt x="456615" y="623227"/>
                </a:lnTo>
                <a:lnTo>
                  <a:pt x="454964" y="626097"/>
                </a:lnTo>
                <a:lnTo>
                  <a:pt x="452526" y="626821"/>
                </a:lnTo>
                <a:lnTo>
                  <a:pt x="414337" y="626821"/>
                </a:lnTo>
                <a:lnTo>
                  <a:pt x="411708" y="626160"/>
                </a:lnTo>
                <a:lnTo>
                  <a:pt x="410387" y="624827"/>
                </a:lnTo>
                <a:lnTo>
                  <a:pt x="409054" y="623443"/>
                </a:lnTo>
                <a:lnTo>
                  <a:pt x="408393" y="620801"/>
                </a:lnTo>
                <a:lnTo>
                  <a:pt x="408393" y="595972"/>
                </a:lnTo>
                <a:lnTo>
                  <a:pt x="409613" y="592759"/>
                </a:lnTo>
                <a:lnTo>
                  <a:pt x="412038" y="590283"/>
                </a:lnTo>
                <a:lnTo>
                  <a:pt x="414528" y="587794"/>
                </a:lnTo>
                <a:lnTo>
                  <a:pt x="417728" y="586549"/>
                </a:lnTo>
                <a:lnTo>
                  <a:pt x="457034" y="586549"/>
                </a:lnTo>
                <a:lnTo>
                  <a:pt x="457034" y="547027"/>
                </a:lnTo>
                <a:lnTo>
                  <a:pt x="421982" y="547027"/>
                </a:lnTo>
                <a:lnTo>
                  <a:pt x="397230" y="550760"/>
                </a:lnTo>
                <a:lnTo>
                  <a:pt x="379539" y="561936"/>
                </a:lnTo>
                <a:lnTo>
                  <a:pt x="368935" y="580580"/>
                </a:lnTo>
                <a:lnTo>
                  <a:pt x="365391" y="606679"/>
                </a:lnTo>
                <a:lnTo>
                  <a:pt x="365391" y="613473"/>
                </a:lnTo>
                <a:lnTo>
                  <a:pt x="379310" y="654075"/>
                </a:lnTo>
                <a:lnTo>
                  <a:pt x="421652" y="666343"/>
                </a:lnTo>
                <a:lnTo>
                  <a:pt x="462838" y="666343"/>
                </a:lnTo>
                <a:lnTo>
                  <a:pt x="469760" y="663130"/>
                </a:lnTo>
                <a:lnTo>
                  <a:pt x="472694" y="656729"/>
                </a:lnTo>
                <a:lnTo>
                  <a:pt x="472084" y="658495"/>
                </a:lnTo>
                <a:lnTo>
                  <a:pt x="473989" y="660539"/>
                </a:lnTo>
                <a:lnTo>
                  <a:pt x="482879" y="665175"/>
                </a:lnTo>
                <a:lnTo>
                  <a:pt x="487159" y="666343"/>
                </a:lnTo>
                <a:lnTo>
                  <a:pt x="516940" y="666343"/>
                </a:lnTo>
                <a:lnTo>
                  <a:pt x="516940" y="656729"/>
                </a:lnTo>
                <a:lnTo>
                  <a:pt x="516940" y="628472"/>
                </a:lnTo>
                <a:close/>
              </a:path>
              <a:path w="6750050" h="666750">
                <a:moveTo>
                  <a:pt x="682193" y="482561"/>
                </a:moveTo>
                <a:lnTo>
                  <a:pt x="631405" y="482561"/>
                </a:lnTo>
                <a:lnTo>
                  <a:pt x="616254" y="483501"/>
                </a:lnTo>
                <a:lnTo>
                  <a:pt x="575779" y="505942"/>
                </a:lnTo>
                <a:lnTo>
                  <a:pt x="566699" y="543877"/>
                </a:lnTo>
                <a:lnTo>
                  <a:pt x="566699" y="605028"/>
                </a:lnTo>
                <a:lnTo>
                  <a:pt x="575691" y="643229"/>
                </a:lnTo>
                <a:lnTo>
                  <a:pt x="616115" y="665429"/>
                </a:lnTo>
                <a:lnTo>
                  <a:pt x="631405" y="666343"/>
                </a:lnTo>
                <a:lnTo>
                  <a:pt x="682193" y="666343"/>
                </a:lnTo>
                <a:lnTo>
                  <a:pt x="682193" y="626821"/>
                </a:lnTo>
                <a:lnTo>
                  <a:pt x="621436" y="626821"/>
                </a:lnTo>
                <a:lnTo>
                  <a:pt x="616712" y="625551"/>
                </a:lnTo>
                <a:lnTo>
                  <a:pt x="613841" y="623011"/>
                </a:lnTo>
                <a:lnTo>
                  <a:pt x="611022" y="620471"/>
                </a:lnTo>
                <a:lnTo>
                  <a:pt x="609612" y="616737"/>
                </a:lnTo>
                <a:lnTo>
                  <a:pt x="609612" y="532168"/>
                </a:lnTo>
                <a:lnTo>
                  <a:pt x="611022" y="528434"/>
                </a:lnTo>
                <a:lnTo>
                  <a:pt x="613841" y="525894"/>
                </a:lnTo>
                <a:lnTo>
                  <a:pt x="616712" y="523354"/>
                </a:lnTo>
                <a:lnTo>
                  <a:pt x="621436" y="522084"/>
                </a:lnTo>
                <a:lnTo>
                  <a:pt x="682193" y="522084"/>
                </a:lnTo>
                <a:lnTo>
                  <a:pt x="682193" y="482561"/>
                </a:lnTo>
                <a:close/>
              </a:path>
              <a:path w="6750050" h="666750">
                <a:moveTo>
                  <a:pt x="870242" y="482561"/>
                </a:moveTo>
                <a:lnTo>
                  <a:pt x="820686" y="482561"/>
                </a:lnTo>
                <a:lnTo>
                  <a:pt x="820686" y="441807"/>
                </a:lnTo>
                <a:lnTo>
                  <a:pt x="777684" y="441807"/>
                </a:lnTo>
                <a:lnTo>
                  <a:pt x="777684" y="482561"/>
                </a:lnTo>
                <a:lnTo>
                  <a:pt x="745451" y="482561"/>
                </a:lnTo>
                <a:lnTo>
                  <a:pt x="745451" y="522084"/>
                </a:lnTo>
                <a:lnTo>
                  <a:pt x="777684" y="522084"/>
                </a:lnTo>
                <a:lnTo>
                  <a:pt x="777684" y="618528"/>
                </a:lnTo>
                <a:lnTo>
                  <a:pt x="778383" y="628510"/>
                </a:lnTo>
                <a:lnTo>
                  <a:pt x="802170" y="662978"/>
                </a:lnTo>
                <a:lnTo>
                  <a:pt x="820356" y="666343"/>
                </a:lnTo>
                <a:lnTo>
                  <a:pt x="870242" y="666343"/>
                </a:lnTo>
                <a:lnTo>
                  <a:pt x="870242" y="626821"/>
                </a:lnTo>
                <a:lnTo>
                  <a:pt x="825360" y="626821"/>
                </a:lnTo>
                <a:lnTo>
                  <a:pt x="823099" y="626427"/>
                </a:lnTo>
                <a:lnTo>
                  <a:pt x="822096" y="625652"/>
                </a:lnTo>
                <a:lnTo>
                  <a:pt x="821156" y="624827"/>
                </a:lnTo>
                <a:lnTo>
                  <a:pt x="820686" y="623036"/>
                </a:lnTo>
                <a:lnTo>
                  <a:pt x="820686" y="522084"/>
                </a:lnTo>
                <a:lnTo>
                  <a:pt x="870242" y="522084"/>
                </a:lnTo>
                <a:lnTo>
                  <a:pt x="870242" y="482561"/>
                </a:lnTo>
                <a:close/>
              </a:path>
              <a:path w="6750050" h="666750">
                <a:moveTo>
                  <a:pt x="2898356" y="217246"/>
                </a:moveTo>
                <a:lnTo>
                  <a:pt x="2843669" y="217246"/>
                </a:lnTo>
                <a:lnTo>
                  <a:pt x="2842234" y="217106"/>
                </a:lnTo>
                <a:lnTo>
                  <a:pt x="2841853" y="216827"/>
                </a:lnTo>
                <a:lnTo>
                  <a:pt x="2841523" y="216496"/>
                </a:lnTo>
                <a:lnTo>
                  <a:pt x="2841383" y="215747"/>
                </a:lnTo>
                <a:lnTo>
                  <a:pt x="2841358" y="5130"/>
                </a:lnTo>
                <a:lnTo>
                  <a:pt x="2748559" y="5130"/>
                </a:lnTo>
                <a:lnTo>
                  <a:pt x="2748559" y="44653"/>
                </a:lnTo>
                <a:lnTo>
                  <a:pt x="2798432" y="44653"/>
                </a:lnTo>
                <a:lnTo>
                  <a:pt x="2798534" y="217246"/>
                </a:lnTo>
                <a:lnTo>
                  <a:pt x="2820873" y="254241"/>
                </a:lnTo>
                <a:lnTo>
                  <a:pt x="2834309" y="256768"/>
                </a:lnTo>
                <a:lnTo>
                  <a:pt x="2898356" y="256768"/>
                </a:lnTo>
                <a:lnTo>
                  <a:pt x="2898356" y="217246"/>
                </a:lnTo>
                <a:close/>
              </a:path>
              <a:path w="6750050" h="666750">
                <a:moveTo>
                  <a:pt x="3029648" y="5130"/>
                </a:moveTo>
                <a:lnTo>
                  <a:pt x="2983331" y="5130"/>
                </a:lnTo>
                <a:lnTo>
                  <a:pt x="2983331" y="49707"/>
                </a:lnTo>
                <a:lnTo>
                  <a:pt x="3029648" y="49707"/>
                </a:lnTo>
                <a:lnTo>
                  <a:pt x="3029648" y="5130"/>
                </a:lnTo>
                <a:close/>
              </a:path>
              <a:path w="6750050" h="666750">
                <a:moveTo>
                  <a:pt x="3078200" y="217246"/>
                </a:moveTo>
                <a:lnTo>
                  <a:pt x="3027984" y="217246"/>
                </a:lnTo>
                <a:lnTo>
                  <a:pt x="3027984" y="72986"/>
                </a:lnTo>
                <a:lnTo>
                  <a:pt x="2935186" y="72986"/>
                </a:lnTo>
                <a:lnTo>
                  <a:pt x="2935186" y="112509"/>
                </a:lnTo>
                <a:lnTo>
                  <a:pt x="2985071" y="112509"/>
                </a:lnTo>
                <a:lnTo>
                  <a:pt x="2985071" y="256768"/>
                </a:lnTo>
                <a:lnTo>
                  <a:pt x="3078200" y="256768"/>
                </a:lnTo>
                <a:lnTo>
                  <a:pt x="3078200" y="217246"/>
                </a:lnTo>
                <a:close/>
              </a:path>
              <a:path w="6750050" h="666750">
                <a:moveTo>
                  <a:pt x="3259036" y="134302"/>
                </a:moveTo>
                <a:lnTo>
                  <a:pt x="3249993" y="96151"/>
                </a:lnTo>
                <a:lnTo>
                  <a:pt x="3216110" y="75285"/>
                </a:lnTo>
                <a:lnTo>
                  <a:pt x="3216110" y="122593"/>
                </a:lnTo>
                <a:lnTo>
                  <a:pt x="3216110" y="207162"/>
                </a:lnTo>
                <a:lnTo>
                  <a:pt x="3214674" y="210896"/>
                </a:lnTo>
                <a:lnTo>
                  <a:pt x="3211804" y="213436"/>
                </a:lnTo>
                <a:lnTo>
                  <a:pt x="3208985" y="215976"/>
                </a:lnTo>
                <a:lnTo>
                  <a:pt x="3204299" y="217246"/>
                </a:lnTo>
                <a:lnTo>
                  <a:pt x="3163747" y="217246"/>
                </a:lnTo>
                <a:lnTo>
                  <a:pt x="3163747" y="121462"/>
                </a:lnTo>
                <a:lnTo>
                  <a:pt x="3164903" y="118859"/>
                </a:lnTo>
                <a:lnTo>
                  <a:pt x="3169551" y="113779"/>
                </a:lnTo>
                <a:lnTo>
                  <a:pt x="3173387" y="112509"/>
                </a:lnTo>
                <a:lnTo>
                  <a:pt x="3204299" y="112509"/>
                </a:lnTo>
                <a:lnTo>
                  <a:pt x="3208985" y="113779"/>
                </a:lnTo>
                <a:lnTo>
                  <a:pt x="3211804" y="116319"/>
                </a:lnTo>
                <a:lnTo>
                  <a:pt x="3214674" y="118859"/>
                </a:lnTo>
                <a:lnTo>
                  <a:pt x="3216110" y="122593"/>
                </a:lnTo>
                <a:lnTo>
                  <a:pt x="3216110" y="75285"/>
                </a:lnTo>
                <a:lnTo>
                  <a:pt x="3213112" y="74650"/>
                </a:lnTo>
                <a:lnTo>
                  <a:pt x="3209607" y="73914"/>
                </a:lnTo>
                <a:lnTo>
                  <a:pt x="3194329" y="72986"/>
                </a:lnTo>
                <a:lnTo>
                  <a:pt x="3170491" y="72986"/>
                </a:lnTo>
                <a:lnTo>
                  <a:pt x="3164167" y="73545"/>
                </a:lnTo>
                <a:lnTo>
                  <a:pt x="3163163" y="74650"/>
                </a:lnTo>
                <a:lnTo>
                  <a:pt x="3163747" y="5130"/>
                </a:lnTo>
                <a:lnTo>
                  <a:pt x="3120745" y="5130"/>
                </a:lnTo>
                <a:lnTo>
                  <a:pt x="3120745" y="256768"/>
                </a:lnTo>
                <a:lnTo>
                  <a:pt x="3194329" y="256768"/>
                </a:lnTo>
                <a:lnTo>
                  <a:pt x="3209467" y="255841"/>
                </a:lnTo>
                <a:lnTo>
                  <a:pt x="3249904" y="233438"/>
                </a:lnTo>
                <a:lnTo>
                  <a:pt x="3256318" y="217246"/>
                </a:lnTo>
                <a:lnTo>
                  <a:pt x="3258020" y="210197"/>
                </a:lnTo>
                <a:lnTo>
                  <a:pt x="3259036" y="195453"/>
                </a:lnTo>
                <a:lnTo>
                  <a:pt x="3259036" y="134302"/>
                </a:lnTo>
                <a:close/>
              </a:path>
              <a:path w="6750050" h="666750">
                <a:moveTo>
                  <a:pt x="3436556" y="72986"/>
                </a:moveTo>
                <a:lnTo>
                  <a:pt x="3382226" y="72986"/>
                </a:lnTo>
                <a:lnTo>
                  <a:pt x="3374606" y="75336"/>
                </a:lnTo>
                <a:lnTo>
                  <a:pt x="3371672" y="80035"/>
                </a:lnTo>
                <a:lnTo>
                  <a:pt x="3374415" y="72986"/>
                </a:lnTo>
                <a:lnTo>
                  <a:pt x="3308464" y="72986"/>
                </a:lnTo>
                <a:lnTo>
                  <a:pt x="3308464" y="112509"/>
                </a:lnTo>
                <a:lnTo>
                  <a:pt x="3333229" y="112509"/>
                </a:lnTo>
                <a:lnTo>
                  <a:pt x="3333229" y="217246"/>
                </a:lnTo>
                <a:lnTo>
                  <a:pt x="3308464" y="217246"/>
                </a:lnTo>
                <a:lnTo>
                  <a:pt x="3308464" y="256768"/>
                </a:lnTo>
                <a:lnTo>
                  <a:pt x="3413099" y="256768"/>
                </a:lnTo>
                <a:lnTo>
                  <a:pt x="3413099" y="217246"/>
                </a:lnTo>
                <a:lnTo>
                  <a:pt x="3376155" y="217246"/>
                </a:lnTo>
                <a:lnTo>
                  <a:pt x="3376155" y="128422"/>
                </a:lnTo>
                <a:lnTo>
                  <a:pt x="3386226" y="114249"/>
                </a:lnTo>
                <a:lnTo>
                  <a:pt x="3436556" y="114249"/>
                </a:lnTo>
                <a:lnTo>
                  <a:pt x="3436556" y="80035"/>
                </a:lnTo>
                <a:lnTo>
                  <a:pt x="3436556" y="72986"/>
                </a:lnTo>
                <a:close/>
              </a:path>
              <a:path w="6750050" h="666750">
                <a:moveTo>
                  <a:pt x="3622852" y="132651"/>
                </a:moveTo>
                <a:lnTo>
                  <a:pt x="3608438" y="88569"/>
                </a:lnTo>
                <a:lnTo>
                  <a:pt x="3580600" y="74206"/>
                </a:lnTo>
                <a:lnTo>
                  <a:pt x="3580600" y="121881"/>
                </a:lnTo>
                <a:lnTo>
                  <a:pt x="3580600" y="144246"/>
                </a:lnTo>
                <a:lnTo>
                  <a:pt x="3532543" y="144246"/>
                </a:lnTo>
                <a:lnTo>
                  <a:pt x="3532581" y="121881"/>
                </a:lnTo>
                <a:lnTo>
                  <a:pt x="3533533" y="118173"/>
                </a:lnTo>
                <a:lnTo>
                  <a:pt x="3537508" y="113639"/>
                </a:lnTo>
                <a:lnTo>
                  <a:pt x="3541522" y="112509"/>
                </a:lnTo>
                <a:lnTo>
                  <a:pt x="3571176" y="112509"/>
                </a:lnTo>
                <a:lnTo>
                  <a:pt x="3574389" y="113753"/>
                </a:lnTo>
                <a:lnTo>
                  <a:pt x="3576866" y="116243"/>
                </a:lnTo>
                <a:lnTo>
                  <a:pt x="3579355" y="118668"/>
                </a:lnTo>
                <a:lnTo>
                  <a:pt x="3580600" y="121881"/>
                </a:lnTo>
                <a:lnTo>
                  <a:pt x="3580600" y="74206"/>
                </a:lnTo>
                <a:lnTo>
                  <a:pt x="3579711" y="73964"/>
                </a:lnTo>
                <a:lnTo>
                  <a:pt x="3566934" y="72986"/>
                </a:lnTo>
                <a:lnTo>
                  <a:pt x="3550932" y="72986"/>
                </a:lnTo>
                <a:lnTo>
                  <a:pt x="3512629" y="81241"/>
                </a:lnTo>
                <a:lnTo>
                  <a:pt x="3490531" y="119367"/>
                </a:lnTo>
                <a:lnTo>
                  <a:pt x="3489629" y="195453"/>
                </a:lnTo>
                <a:lnTo>
                  <a:pt x="3490633" y="210324"/>
                </a:lnTo>
                <a:lnTo>
                  <a:pt x="3514763" y="248513"/>
                </a:lnTo>
                <a:lnTo>
                  <a:pt x="3554336" y="256768"/>
                </a:lnTo>
                <a:lnTo>
                  <a:pt x="3612007" y="256768"/>
                </a:lnTo>
                <a:lnTo>
                  <a:pt x="3612007" y="217246"/>
                </a:lnTo>
                <a:lnTo>
                  <a:pt x="3544366" y="217246"/>
                </a:lnTo>
                <a:lnTo>
                  <a:pt x="3539642" y="215976"/>
                </a:lnTo>
                <a:lnTo>
                  <a:pt x="3536772" y="213436"/>
                </a:lnTo>
                <a:lnTo>
                  <a:pt x="3533952" y="210896"/>
                </a:lnTo>
                <a:lnTo>
                  <a:pt x="3532543" y="207162"/>
                </a:lnTo>
                <a:lnTo>
                  <a:pt x="3532543" y="183769"/>
                </a:lnTo>
                <a:lnTo>
                  <a:pt x="3622852" y="183769"/>
                </a:lnTo>
                <a:lnTo>
                  <a:pt x="3622852" y="144246"/>
                </a:lnTo>
                <a:lnTo>
                  <a:pt x="3622852" y="132651"/>
                </a:lnTo>
                <a:close/>
              </a:path>
              <a:path w="6750050" h="666750">
                <a:moveTo>
                  <a:pt x="3803027" y="72986"/>
                </a:moveTo>
                <a:lnTo>
                  <a:pt x="3748697" y="72986"/>
                </a:lnTo>
                <a:lnTo>
                  <a:pt x="3741077" y="75336"/>
                </a:lnTo>
                <a:lnTo>
                  <a:pt x="3738156" y="80035"/>
                </a:lnTo>
                <a:lnTo>
                  <a:pt x="3740886" y="72986"/>
                </a:lnTo>
                <a:lnTo>
                  <a:pt x="3674935" y="72986"/>
                </a:lnTo>
                <a:lnTo>
                  <a:pt x="3674935" y="112509"/>
                </a:lnTo>
                <a:lnTo>
                  <a:pt x="3699700" y="112509"/>
                </a:lnTo>
                <a:lnTo>
                  <a:pt x="3699700" y="217246"/>
                </a:lnTo>
                <a:lnTo>
                  <a:pt x="3674935" y="217246"/>
                </a:lnTo>
                <a:lnTo>
                  <a:pt x="3674935" y="256768"/>
                </a:lnTo>
                <a:lnTo>
                  <a:pt x="3779583" y="256768"/>
                </a:lnTo>
                <a:lnTo>
                  <a:pt x="3779583" y="217246"/>
                </a:lnTo>
                <a:lnTo>
                  <a:pt x="3742626" y="217246"/>
                </a:lnTo>
                <a:lnTo>
                  <a:pt x="3742626" y="128422"/>
                </a:lnTo>
                <a:lnTo>
                  <a:pt x="3752710" y="114249"/>
                </a:lnTo>
                <a:lnTo>
                  <a:pt x="3803027" y="114249"/>
                </a:lnTo>
                <a:lnTo>
                  <a:pt x="3803027" y="80035"/>
                </a:lnTo>
                <a:lnTo>
                  <a:pt x="3803027" y="72986"/>
                </a:lnTo>
                <a:close/>
              </a:path>
              <a:path w="6750050" h="666750">
                <a:moveTo>
                  <a:pt x="3987254" y="0"/>
                </a:moveTo>
                <a:lnTo>
                  <a:pt x="3932656" y="0"/>
                </a:lnTo>
                <a:lnTo>
                  <a:pt x="3886504" y="59905"/>
                </a:lnTo>
                <a:lnTo>
                  <a:pt x="3933152" y="59905"/>
                </a:lnTo>
                <a:lnTo>
                  <a:pt x="3987254" y="0"/>
                </a:lnTo>
                <a:close/>
              </a:path>
              <a:path w="6750050" h="666750">
                <a:moveTo>
                  <a:pt x="3994378" y="217246"/>
                </a:moveTo>
                <a:lnTo>
                  <a:pt x="3944175" y="217246"/>
                </a:lnTo>
                <a:lnTo>
                  <a:pt x="3944175" y="72986"/>
                </a:lnTo>
                <a:lnTo>
                  <a:pt x="3851376" y="72986"/>
                </a:lnTo>
                <a:lnTo>
                  <a:pt x="3851376" y="112509"/>
                </a:lnTo>
                <a:lnTo>
                  <a:pt x="3901249" y="112509"/>
                </a:lnTo>
                <a:lnTo>
                  <a:pt x="3901249" y="256768"/>
                </a:lnTo>
                <a:lnTo>
                  <a:pt x="3994378" y="256768"/>
                </a:lnTo>
                <a:lnTo>
                  <a:pt x="3994378" y="217246"/>
                </a:lnTo>
                <a:close/>
              </a:path>
              <a:path w="6750050" h="666750">
                <a:moveTo>
                  <a:pt x="4181678" y="218897"/>
                </a:moveTo>
                <a:lnTo>
                  <a:pt x="4172293" y="218897"/>
                </a:lnTo>
                <a:lnTo>
                  <a:pt x="4167124" y="218592"/>
                </a:lnTo>
                <a:lnTo>
                  <a:pt x="4165244" y="217385"/>
                </a:lnTo>
                <a:lnTo>
                  <a:pt x="4165155" y="217246"/>
                </a:lnTo>
                <a:lnTo>
                  <a:pt x="4164774" y="216636"/>
                </a:lnTo>
                <a:lnTo>
                  <a:pt x="4164774" y="176974"/>
                </a:lnTo>
                <a:lnTo>
                  <a:pt x="4164774" y="134302"/>
                </a:lnTo>
                <a:lnTo>
                  <a:pt x="4155643" y="96367"/>
                </a:lnTo>
                <a:lnTo>
                  <a:pt x="4115143" y="73926"/>
                </a:lnTo>
                <a:lnTo>
                  <a:pt x="4099991" y="72986"/>
                </a:lnTo>
                <a:lnTo>
                  <a:pt x="4043730" y="72986"/>
                </a:lnTo>
                <a:lnTo>
                  <a:pt x="4043730" y="112509"/>
                </a:lnTo>
                <a:lnTo>
                  <a:pt x="4109961" y="112509"/>
                </a:lnTo>
                <a:lnTo>
                  <a:pt x="4114647" y="113779"/>
                </a:lnTo>
                <a:lnTo>
                  <a:pt x="4117467" y="116319"/>
                </a:lnTo>
                <a:lnTo>
                  <a:pt x="4120337" y="118859"/>
                </a:lnTo>
                <a:lnTo>
                  <a:pt x="4121772" y="122593"/>
                </a:lnTo>
                <a:lnTo>
                  <a:pt x="4121772" y="137452"/>
                </a:lnTo>
                <a:lnTo>
                  <a:pt x="4121772" y="176974"/>
                </a:lnTo>
                <a:lnTo>
                  <a:pt x="4121747" y="211226"/>
                </a:lnTo>
                <a:lnTo>
                  <a:pt x="4121366" y="213652"/>
                </a:lnTo>
                <a:lnTo>
                  <a:pt x="4119702" y="216522"/>
                </a:lnTo>
                <a:lnTo>
                  <a:pt x="4117276" y="217246"/>
                </a:lnTo>
                <a:lnTo>
                  <a:pt x="4079075" y="217246"/>
                </a:lnTo>
                <a:lnTo>
                  <a:pt x="4076458" y="216585"/>
                </a:lnTo>
                <a:lnTo>
                  <a:pt x="4075125" y="215252"/>
                </a:lnTo>
                <a:lnTo>
                  <a:pt x="4073804" y="213868"/>
                </a:lnTo>
                <a:lnTo>
                  <a:pt x="4073144" y="211226"/>
                </a:lnTo>
                <a:lnTo>
                  <a:pt x="4073144" y="186397"/>
                </a:lnTo>
                <a:lnTo>
                  <a:pt x="4074350" y="183184"/>
                </a:lnTo>
                <a:lnTo>
                  <a:pt x="4076789" y="180708"/>
                </a:lnTo>
                <a:lnTo>
                  <a:pt x="4079265" y="178219"/>
                </a:lnTo>
                <a:lnTo>
                  <a:pt x="4082478" y="176974"/>
                </a:lnTo>
                <a:lnTo>
                  <a:pt x="4121772" y="176974"/>
                </a:lnTo>
                <a:lnTo>
                  <a:pt x="4121772" y="137452"/>
                </a:lnTo>
                <a:lnTo>
                  <a:pt x="4086733" y="137452"/>
                </a:lnTo>
                <a:lnTo>
                  <a:pt x="4061968" y="141185"/>
                </a:lnTo>
                <a:lnTo>
                  <a:pt x="4044289" y="152361"/>
                </a:lnTo>
                <a:lnTo>
                  <a:pt x="4033672" y="171005"/>
                </a:lnTo>
                <a:lnTo>
                  <a:pt x="4030141" y="197104"/>
                </a:lnTo>
                <a:lnTo>
                  <a:pt x="4030141" y="203898"/>
                </a:lnTo>
                <a:lnTo>
                  <a:pt x="4044061" y="244500"/>
                </a:lnTo>
                <a:lnTo>
                  <a:pt x="4086402" y="256768"/>
                </a:lnTo>
                <a:lnTo>
                  <a:pt x="4127576" y="256768"/>
                </a:lnTo>
                <a:lnTo>
                  <a:pt x="4134510" y="253555"/>
                </a:lnTo>
                <a:lnTo>
                  <a:pt x="4137431" y="247154"/>
                </a:lnTo>
                <a:lnTo>
                  <a:pt x="4136834" y="248920"/>
                </a:lnTo>
                <a:lnTo>
                  <a:pt x="4138739" y="250964"/>
                </a:lnTo>
                <a:lnTo>
                  <a:pt x="4147629" y="255600"/>
                </a:lnTo>
                <a:lnTo>
                  <a:pt x="4151909" y="256768"/>
                </a:lnTo>
                <a:lnTo>
                  <a:pt x="4181678" y="256768"/>
                </a:lnTo>
                <a:lnTo>
                  <a:pt x="4181678" y="247154"/>
                </a:lnTo>
                <a:lnTo>
                  <a:pt x="4181678" y="218897"/>
                </a:lnTo>
                <a:close/>
              </a:path>
              <a:path w="6750050" h="666750">
                <a:moveTo>
                  <a:pt x="4348010" y="192049"/>
                </a:moveTo>
                <a:lnTo>
                  <a:pt x="4333926" y="154266"/>
                </a:lnTo>
                <a:lnTo>
                  <a:pt x="4294403" y="141185"/>
                </a:lnTo>
                <a:lnTo>
                  <a:pt x="4279798" y="141185"/>
                </a:lnTo>
                <a:lnTo>
                  <a:pt x="4277474" y="140550"/>
                </a:lnTo>
                <a:lnTo>
                  <a:pt x="4274388" y="138010"/>
                </a:lnTo>
                <a:lnTo>
                  <a:pt x="4273613" y="135902"/>
                </a:lnTo>
                <a:lnTo>
                  <a:pt x="4273613" y="118097"/>
                </a:lnTo>
                <a:lnTo>
                  <a:pt x="4274528" y="116052"/>
                </a:lnTo>
                <a:lnTo>
                  <a:pt x="4278223" y="113233"/>
                </a:lnTo>
                <a:lnTo>
                  <a:pt x="4281208" y="112509"/>
                </a:lnTo>
                <a:lnTo>
                  <a:pt x="4341215" y="112509"/>
                </a:lnTo>
                <a:lnTo>
                  <a:pt x="4341215" y="72986"/>
                </a:lnTo>
                <a:lnTo>
                  <a:pt x="4288688" y="72986"/>
                </a:lnTo>
                <a:lnTo>
                  <a:pt x="4275709" y="73736"/>
                </a:lnTo>
                <a:lnTo>
                  <a:pt x="4239272" y="91617"/>
                </a:lnTo>
                <a:lnTo>
                  <a:pt x="4230687" y="122783"/>
                </a:lnTo>
                <a:lnTo>
                  <a:pt x="4230687" y="132651"/>
                </a:lnTo>
                <a:lnTo>
                  <a:pt x="4244606" y="170510"/>
                </a:lnTo>
                <a:lnTo>
                  <a:pt x="4284967" y="182778"/>
                </a:lnTo>
                <a:lnTo>
                  <a:pt x="4302506" y="182778"/>
                </a:lnTo>
                <a:lnTo>
                  <a:pt x="4305008" y="185508"/>
                </a:lnTo>
                <a:lnTo>
                  <a:pt x="4305008" y="211772"/>
                </a:lnTo>
                <a:lnTo>
                  <a:pt x="4304182" y="213868"/>
                </a:lnTo>
                <a:lnTo>
                  <a:pt x="4302531" y="215252"/>
                </a:lnTo>
                <a:lnTo>
                  <a:pt x="4300867" y="216585"/>
                </a:lnTo>
                <a:lnTo>
                  <a:pt x="4297832" y="217246"/>
                </a:lnTo>
                <a:lnTo>
                  <a:pt x="4232427" y="217246"/>
                </a:lnTo>
                <a:lnTo>
                  <a:pt x="4232427" y="256768"/>
                </a:lnTo>
                <a:lnTo>
                  <a:pt x="4290022" y="256768"/>
                </a:lnTo>
                <a:lnTo>
                  <a:pt x="4302899" y="255993"/>
                </a:lnTo>
                <a:lnTo>
                  <a:pt x="4339348" y="237464"/>
                </a:lnTo>
                <a:lnTo>
                  <a:pt x="4348010" y="207302"/>
                </a:lnTo>
                <a:lnTo>
                  <a:pt x="4348010" y="192049"/>
                </a:lnTo>
                <a:close/>
              </a:path>
              <a:path w="6750050" h="666750">
                <a:moveTo>
                  <a:pt x="5657507" y="256768"/>
                </a:moveTo>
                <a:lnTo>
                  <a:pt x="5643245" y="196697"/>
                </a:lnTo>
                <a:lnTo>
                  <a:pt x="5633859" y="157175"/>
                </a:lnTo>
                <a:lnTo>
                  <a:pt x="5612752" y="68262"/>
                </a:lnTo>
                <a:lnTo>
                  <a:pt x="5597766" y="5130"/>
                </a:lnTo>
                <a:lnTo>
                  <a:pt x="5591302" y="5130"/>
                </a:lnTo>
                <a:lnTo>
                  <a:pt x="5591302" y="157175"/>
                </a:lnTo>
                <a:lnTo>
                  <a:pt x="5553354" y="157175"/>
                </a:lnTo>
                <a:lnTo>
                  <a:pt x="5572163" y="68262"/>
                </a:lnTo>
                <a:lnTo>
                  <a:pt x="5591302" y="157175"/>
                </a:lnTo>
                <a:lnTo>
                  <a:pt x="5591302" y="5130"/>
                </a:lnTo>
                <a:lnTo>
                  <a:pt x="5547639" y="5130"/>
                </a:lnTo>
                <a:lnTo>
                  <a:pt x="5486819" y="256768"/>
                </a:lnTo>
                <a:lnTo>
                  <a:pt x="5531650" y="256768"/>
                </a:lnTo>
                <a:lnTo>
                  <a:pt x="5544909" y="196697"/>
                </a:lnTo>
                <a:lnTo>
                  <a:pt x="5599671" y="196697"/>
                </a:lnTo>
                <a:lnTo>
                  <a:pt x="5612600" y="256768"/>
                </a:lnTo>
                <a:lnTo>
                  <a:pt x="5657507" y="256768"/>
                </a:lnTo>
                <a:close/>
              </a:path>
              <a:path w="6750050" h="666750">
                <a:moveTo>
                  <a:pt x="5835777" y="5130"/>
                </a:moveTo>
                <a:lnTo>
                  <a:pt x="5798236" y="5130"/>
                </a:lnTo>
                <a:lnTo>
                  <a:pt x="5794426" y="224282"/>
                </a:lnTo>
                <a:lnTo>
                  <a:pt x="5787187" y="187413"/>
                </a:lnTo>
                <a:lnTo>
                  <a:pt x="5771058" y="105219"/>
                </a:lnTo>
                <a:lnTo>
                  <a:pt x="5739079" y="105219"/>
                </a:lnTo>
                <a:lnTo>
                  <a:pt x="5716371" y="224282"/>
                </a:lnTo>
                <a:lnTo>
                  <a:pt x="5712892" y="5130"/>
                </a:lnTo>
                <a:lnTo>
                  <a:pt x="5673712" y="5130"/>
                </a:lnTo>
                <a:lnTo>
                  <a:pt x="5685891" y="256768"/>
                </a:lnTo>
                <a:lnTo>
                  <a:pt x="5738990" y="256768"/>
                </a:lnTo>
                <a:lnTo>
                  <a:pt x="5746216" y="224282"/>
                </a:lnTo>
                <a:lnTo>
                  <a:pt x="5754408" y="187413"/>
                </a:lnTo>
                <a:lnTo>
                  <a:pt x="5768238" y="256768"/>
                </a:lnTo>
                <a:lnTo>
                  <a:pt x="5823509" y="256768"/>
                </a:lnTo>
                <a:lnTo>
                  <a:pt x="5825096" y="224282"/>
                </a:lnTo>
                <a:lnTo>
                  <a:pt x="5835777" y="5130"/>
                </a:lnTo>
                <a:close/>
              </a:path>
              <a:path w="6750050" h="666750">
                <a:moveTo>
                  <a:pt x="6003010" y="169595"/>
                </a:moveTo>
                <a:lnTo>
                  <a:pt x="5994349" y="131559"/>
                </a:lnTo>
                <a:lnTo>
                  <a:pt x="5957913" y="107632"/>
                </a:lnTo>
                <a:lnTo>
                  <a:pt x="5945098" y="106629"/>
                </a:lnTo>
                <a:lnTo>
                  <a:pt x="5929668" y="106629"/>
                </a:lnTo>
                <a:lnTo>
                  <a:pt x="5925439" y="105003"/>
                </a:lnTo>
                <a:lnTo>
                  <a:pt x="5922238" y="101739"/>
                </a:lnTo>
                <a:lnTo>
                  <a:pt x="5919089" y="98488"/>
                </a:lnTo>
                <a:lnTo>
                  <a:pt x="5917514" y="94310"/>
                </a:lnTo>
                <a:lnTo>
                  <a:pt x="5917514" y="58356"/>
                </a:lnTo>
                <a:lnTo>
                  <a:pt x="5919394" y="54051"/>
                </a:lnTo>
                <a:lnTo>
                  <a:pt x="5926950" y="46812"/>
                </a:lnTo>
                <a:lnTo>
                  <a:pt x="5932119" y="44983"/>
                </a:lnTo>
                <a:lnTo>
                  <a:pt x="5997626" y="44983"/>
                </a:lnTo>
                <a:lnTo>
                  <a:pt x="5997626" y="5130"/>
                </a:lnTo>
                <a:lnTo>
                  <a:pt x="5942038" y="5130"/>
                </a:lnTo>
                <a:lnTo>
                  <a:pt x="5926810" y="6159"/>
                </a:lnTo>
                <a:lnTo>
                  <a:pt x="5891822" y="21539"/>
                </a:lnTo>
                <a:lnTo>
                  <a:pt x="5873928" y="69837"/>
                </a:lnTo>
                <a:lnTo>
                  <a:pt x="5873928" y="82765"/>
                </a:lnTo>
                <a:lnTo>
                  <a:pt x="5883300" y="121361"/>
                </a:lnTo>
                <a:lnTo>
                  <a:pt x="5921946" y="146431"/>
                </a:lnTo>
                <a:lnTo>
                  <a:pt x="5935243" y="147472"/>
                </a:lnTo>
                <a:lnTo>
                  <a:pt x="5950242" y="147472"/>
                </a:lnTo>
                <a:lnTo>
                  <a:pt x="5953772" y="148831"/>
                </a:lnTo>
                <a:lnTo>
                  <a:pt x="5958306" y="154241"/>
                </a:lnTo>
                <a:lnTo>
                  <a:pt x="5959437" y="158140"/>
                </a:lnTo>
                <a:lnTo>
                  <a:pt x="5959437" y="203492"/>
                </a:lnTo>
                <a:lnTo>
                  <a:pt x="5957532" y="207797"/>
                </a:lnTo>
                <a:lnTo>
                  <a:pt x="5949912" y="215087"/>
                </a:lnTo>
                <a:lnTo>
                  <a:pt x="5944768" y="216916"/>
                </a:lnTo>
                <a:lnTo>
                  <a:pt x="5879643" y="216916"/>
                </a:lnTo>
                <a:lnTo>
                  <a:pt x="5879643" y="256768"/>
                </a:lnTo>
                <a:lnTo>
                  <a:pt x="5934913" y="256768"/>
                </a:lnTo>
                <a:lnTo>
                  <a:pt x="5950128" y="255739"/>
                </a:lnTo>
                <a:lnTo>
                  <a:pt x="5985040" y="240360"/>
                </a:lnTo>
                <a:lnTo>
                  <a:pt x="6003010" y="192049"/>
                </a:lnTo>
                <a:lnTo>
                  <a:pt x="6003010" y="169595"/>
                </a:lnTo>
                <a:close/>
              </a:path>
              <a:path w="6750050" h="666750">
                <a:moveTo>
                  <a:pt x="6369494" y="169595"/>
                </a:moveTo>
                <a:lnTo>
                  <a:pt x="6360820" y="131559"/>
                </a:lnTo>
                <a:lnTo>
                  <a:pt x="6324397" y="107632"/>
                </a:lnTo>
                <a:lnTo>
                  <a:pt x="6311570" y="106629"/>
                </a:lnTo>
                <a:lnTo>
                  <a:pt x="6296139" y="106629"/>
                </a:lnTo>
                <a:lnTo>
                  <a:pt x="6291910" y="105003"/>
                </a:lnTo>
                <a:lnTo>
                  <a:pt x="6288710" y="101739"/>
                </a:lnTo>
                <a:lnTo>
                  <a:pt x="6285560" y="98488"/>
                </a:lnTo>
                <a:lnTo>
                  <a:pt x="6283985" y="94310"/>
                </a:lnTo>
                <a:lnTo>
                  <a:pt x="6283985" y="58356"/>
                </a:lnTo>
                <a:lnTo>
                  <a:pt x="6285865" y="54051"/>
                </a:lnTo>
                <a:lnTo>
                  <a:pt x="6293434" y="46812"/>
                </a:lnTo>
                <a:lnTo>
                  <a:pt x="6298590" y="44983"/>
                </a:lnTo>
                <a:lnTo>
                  <a:pt x="6364110" y="44983"/>
                </a:lnTo>
                <a:lnTo>
                  <a:pt x="6364110" y="5130"/>
                </a:lnTo>
                <a:lnTo>
                  <a:pt x="6308509" y="5130"/>
                </a:lnTo>
                <a:lnTo>
                  <a:pt x="6293282" y="6159"/>
                </a:lnTo>
                <a:lnTo>
                  <a:pt x="6258293" y="21539"/>
                </a:lnTo>
                <a:lnTo>
                  <a:pt x="6240399" y="69837"/>
                </a:lnTo>
                <a:lnTo>
                  <a:pt x="6240399" y="82765"/>
                </a:lnTo>
                <a:lnTo>
                  <a:pt x="6249771" y="121361"/>
                </a:lnTo>
                <a:lnTo>
                  <a:pt x="6288417" y="146431"/>
                </a:lnTo>
                <a:lnTo>
                  <a:pt x="6301714" y="147472"/>
                </a:lnTo>
                <a:lnTo>
                  <a:pt x="6316713" y="147472"/>
                </a:lnTo>
                <a:lnTo>
                  <a:pt x="6320244" y="148831"/>
                </a:lnTo>
                <a:lnTo>
                  <a:pt x="6324778" y="154241"/>
                </a:lnTo>
                <a:lnTo>
                  <a:pt x="6325908" y="158140"/>
                </a:lnTo>
                <a:lnTo>
                  <a:pt x="6325908" y="203492"/>
                </a:lnTo>
                <a:lnTo>
                  <a:pt x="6324003" y="207797"/>
                </a:lnTo>
                <a:lnTo>
                  <a:pt x="6316383" y="215087"/>
                </a:lnTo>
                <a:lnTo>
                  <a:pt x="6311239" y="216916"/>
                </a:lnTo>
                <a:lnTo>
                  <a:pt x="6246114" y="216916"/>
                </a:lnTo>
                <a:lnTo>
                  <a:pt x="6246114" y="256768"/>
                </a:lnTo>
                <a:lnTo>
                  <a:pt x="6301384" y="256768"/>
                </a:lnTo>
                <a:lnTo>
                  <a:pt x="6316599" y="255739"/>
                </a:lnTo>
                <a:lnTo>
                  <a:pt x="6351511" y="240360"/>
                </a:lnTo>
                <a:lnTo>
                  <a:pt x="6369494" y="192049"/>
                </a:lnTo>
                <a:lnTo>
                  <a:pt x="6369494" y="169595"/>
                </a:lnTo>
                <a:close/>
              </a:path>
              <a:path w="6750050" h="666750">
                <a:moveTo>
                  <a:pt x="6559194" y="65125"/>
                </a:moveTo>
                <a:lnTo>
                  <a:pt x="6549123" y="27559"/>
                </a:lnTo>
                <a:lnTo>
                  <a:pt x="6515608" y="7924"/>
                </a:lnTo>
                <a:lnTo>
                  <a:pt x="6515608" y="56591"/>
                </a:lnTo>
                <a:lnTo>
                  <a:pt x="6515608" y="206082"/>
                </a:lnTo>
                <a:lnTo>
                  <a:pt x="6514249" y="210693"/>
                </a:lnTo>
                <a:lnTo>
                  <a:pt x="6511544" y="213347"/>
                </a:lnTo>
                <a:lnTo>
                  <a:pt x="6508839" y="215938"/>
                </a:lnTo>
                <a:lnTo>
                  <a:pt x="6504178" y="217246"/>
                </a:lnTo>
                <a:lnTo>
                  <a:pt x="6461087" y="217246"/>
                </a:lnTo>
                <a:lnTo>
                  <a:pt x="6461087" y="44653"/>
                </a:lnTo>
                <a:lnTo>
                  <a:pt x="6503403" y="44653"/>
                </a:lnTo>
                <a:lnTo>
                  <a:pt x="6507734" y="46202"/>
                </a:lnTo>
                <a:lnTo>
                  <a:pt x="6510883" y="49288"/>
                </a:lnTo>
                <a:lnTo>
                  <a:pt x="6514033" y="52336"/>
                </a:lnTo>
                <a:lnTo>
                  <a:pt x="6515608" y="56591"/>
                </a:lnTo>
                <a:lnTo>
                  <a:pt x="6515608" y="7924"/>
                </a:lnTo>
                <a:lnTo>
                  <a:pt x="6505918" y="6019"/>
                </a:lnTo>
                <a:lnTo>
                  <a:pt x="6490335" y="5130"/>
                </a:lnTo>
                <a:lnTo>
                  <a:pt x="6417513" y="5130"/>
                </a:lnTo>
                <a:lnTo>
                  <a:pt x="6417513" y="256768"/>
                </a:lnTo>
                <a:lnTo>
                  <a:pt x="6494475" y="256768"/>
                </a:lnTo>
                <a:lnTo>
                  <a:pt x="6534696" y="248793"/>
                </a:lnTo>
                <a:lnTo>
                  <a:pt x="6556819" y="217246"/>
                </a:lnTo>
                <a:lnTo>
                  <a:pt x="6559194" y="196113"/>
                </a:lnTo>
                <a:lnTo>
                  <a:pt x="6559194" y="65125"/>
                </a:lnTo>
                <a:close/>
              </a:path>
              <a:path w="6750050" h="666750">
                <a:moveTo>
                  <a:pt x="6749466" y="256768"/>
                </a:moveTo>
                <a:lnTo>
                  <a:pt x="6697002" y="156756"/>
                </a:lnTo>
                <a:lnTo>
                  <a:pt x="6676314" y="117322"/>
                </a:lnTo>
                <a:lnTo>
                  <a:pt x="6693217" y="90220"/>
                </a:lnTo>
                <a:lnTo>
                  <a:pt x="6746316" y="5130"/>
                </a:lnTo>
                <a:lnTo>
                  <a:pt x="6697523" y="5130"/>
                </a:lnTo>
                <a:lnTo>
                  <a:pt x="6643992" y="90220"/>
                </a:lnTo>
                <a:lnTo>
                  <a:pt x="6643992" y="5130"/>
                </a:lnTo>
                <a:lnTo>
                  <a:pt x="6600418" y="5130"/>
                </a:lnTo>
                <a:lnTo>
                  <a:pt x="6600418" y="256768"/>
                </a:lnTo>
                <a:lnTo>
                  <a:pt x="6643992" y="256768"/>
                </a:lnTo>
                <a:lnTo>
                  <a:pt x="6643992" y="164299"/>
                </a:lnTo>
                <a:lnTo>
                  <a:pt x="6649047" y="156756"/>
                </a:lnTo>
                <a:lnTo>
                  <a:pt x="6699504" y="256768"/>
                </a:lnTo>
                <a:lnTo>
                  <a:pt x="6749466" y="256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6879590" marR="737235">
              <a:lnSpc>
                <a:spcPct val="101400"/>
              </a:lnSpc>
              <a:spcBef>
                <a:spcPts val="75"/>
              </a:spcBef>
            </a:pPr>
            <a:r>
              <a:rPr dirty="0" spc="-20"/>
              <a:t>Amazon utiliza </a:t>
            </a:r>
            <a:r>
              <a:rPr dirty="0" spc="-20">
                <a:solidFill>
                  <a:srgbClr val="000000"/>
                </a:solidFill>
              </a:rPr>
              <a:t>librerías </a:t>
            </a:r>
            <a:r>
              <a:rPr dirty="0" spc="-20"/>
              <a:t>como </a:t>
            </a:r>
            <a:r>
              <a:rPr dirty="0" spc="-20">
                <a:solidFill>
                  <a:srgbClr val="000000"/>
                </a:solidFill>
              </a:rPr>
              <a:t>AWS SDK </a:t>
            </a:r>
            <a:r>
              <a:rPr dirty="0" spc="-15"/>
              <a:t>y </a:t>
            </a:r>
            <a:r>
              <a:rPr dirty="0" spc="-1445"/>
              <a:t> </a:t>
            </a:r>
            <a:r>
              <a:rPr dirty="0" spc="-20">
                <a:solidFill>
                  <a:srgbClr val="000000"/>
                </a:solidFill>
              </a:rPr>
              <a:t>React</a:t>
            </a:r>
            <a:r>
              <a:rPr dirty="0" spc="-20"/>
              <a:t>.</a:t>
            </a:r>
          </a:p>
          <a:p>
            <a:pPr marL="6866890">
              <a:lnSpc>
                <a:spcPct val="100000"/>
              </a:lnSpc>
              <a:spcBef>
                <a:spcPts val="25"/>
              </a:spcBef>
            </a:pPr>
            <a:endParaRPr sz="2700"/>
          </a:p>
          <a:p>
            <a:pPr marL="6879590" marR="5080">
              <a:lnSpc>
                <a:spcPct val="100200"/>
              </a:lnSpc>
              <a:spcBef>
                <a:spcPts val="5"/>
              </a:spcBef>
            </a:pPr>
            <a:r>
              <a:rPr dirty="0" spc="-20"/>
              <a:t>React es la libreria principal utilizada </a:t>
            </a:r>
            <a:r>
              <a:rPr dirty="0" spc="-15"/>
              <a:t> </a:t>
            </a:r>
            <a:r>
              <a:rPr dirty="0" spc="-20"/>
              <a:t>para el desarrollo FrontEnd de sus portales </a:t>
            </a:r>
            <a:r>
              <a:rPr dirty="0" spc="-1440"/>
              <a:t> </a:t>
            </a:r>
            <a:r>
              <a:rPr dirty="0" spc="-20"/>
              <a:t>web.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12454" y="6063293"/>
          <a:ext cx="7576820" cy="782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  <a:gridCol w="2199005"/>
                <a:gridCol w="549909"/>
                <a:gridCol w="2199005"/>
                <a:gridCol w="1099820"/>
                <a:gridCol w="856615"/>
              </a:tblGrid>
              <a:tr h="391263">
                <a:tc>
                  <a:txBody>
                    <a:bodyPr/>
                    <a:lstStyle/>
                    <a:p>
                      <a:pPr marL="3175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AWS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SDK</a:t>
                      </a:r>
                      <a:r>
                        <a:rPr dirty="0" sz="2650" spc="-7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permite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la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interacción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entre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9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apps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391263">
                <a:tc>
                  <a:txBody>
                    <a:bodyPr/>
                    <a:lstStyle/>
                    <a:p>
                      <a:pPr marL="31750">
                        <a:lnSpc>
                          <a:spcPts val="2965"/>
                        </a:lnSpc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965"/>
                        </a:lnSpc>
                      </a:pPr>
                      <a:r>
                        <a:rPr dirty="0" sz="2650" spc="-1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y</a:t>
                      </a:r>
                      <a:r>
                        <a:rPr dirty="0" sz="265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la</a:t>
                      </a:r>
                      <a:r>
                        <a:rPr dirty="0" sz="2650" spc="-4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6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nube.</a:t>
                      </a:r>
                      <a:endParaRPr sz="26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220350" y="1894515"/>
            <a:ext cx="7454265" cy="7736840"/>
            <a:chOff x="220350" y="1894515"/>
            <a:chExt cx="7454265" cy="77368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3" y="1894515"/>
              <a:ext cx="6496049" cy="64960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9709" y="7157474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26" y="2464477"/>
                  </a:moveTo>
                  <a:lnTo>
                    <a:pt x="2203863" y="2464477"/>
                  </a:lnTo>
                  <a:lnTo>
                    <a:pt x="0" y="2464477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2464477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9709" y="7157474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63" y="2464477"/>
                  </a:moveTo>
                  <a:lnTo>
                    <a:pt x="0" y="2464477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2464477"/>
                  </a:lnTo>
                  <a:lnTo>
                    <a:pt x="2203863" y="246447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9709" y="7157474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63" y="742240"/>
                  </a:moveTo>
                  <a:lnTo>
                    <a:pt x="0" y="742240"/>
                  </a:lnTo>
                  <a:lnTo>
                    <a:pt x="0" y="0"/>
                  </a:lnTo>
                  <a:lnTo>
                    <a:pt x="4407726" y="0"/>
                  </a:lnTo>
                  <a:lnTo>
                    <a:pt x="4407726" y="742240"/>
                  </a:lnTo>
                  <a:lnTo>
                    <a:pt x="2203863" y="74224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12619" y="738282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19" y="0"/>
                  </a:moveTo>
                  <a:lnTo>
                    <a:pt x="225963" y="225358"/>
                  </a:lnTo>
                </a:path>
                <a:path w="226060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1840" y="7494434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25227" y="7382824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2"/>
              <a:ext cx="4408437" cy="24651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1" y="8284463"/>
              <a:ext cx="890015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3"/>
              <a:ext cx="652271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999" y="8284463"/>
              <a:ext cx="777239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3"/>
              <a:ext cx="612647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5" y="1785848"/>
            <a:ext cx="6400165" cy="734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50" spc="-50"/>
              <a:t>Frameworks</a:t>
            </a:r>
            <a:r>
              <a:rPr dirty="0" sz="4650" spc="-90"/>
              <a:t> </a:t>
            </a:r>
            <a:r>
              <a:rPr dirty="0" sz="4650" spc="-50"/>
              <a:t>Populares</a:t>
            </a:r>
            <a:endParaRPr sz="4650"/>
          </a:p>
        </p:txBody>
      </p:sp>
      <p:sp>
        <p:nvSpPr>
          <p:cNvPr id="3" name="object 3"/>
          <p:cNvSpPr/>
          <p:nvPr/>
        </p:nvSpPr>
        <p:spPr>
          <a:xfrm>
            <a:off x="1591627" y="3137153"/>
            <a:ext cx="5355590" cy="603885"/>
          </a:xfrm>
          <a:custGeom>
            <a:avLst/>
            <a:gdLst/>
            <a:ahLst/>
            <a:cxnLst/>
            <a:rect l="l" t="t" r="r" b="b"/>
            <a:pathLst>
              <a:path w="5355590" h="603885">
                <a:moveTo>
                  <a:pt x="119303" y="393407"/>
                </a:moveTo>
                <a:lnTo>
                  <a:pt x="104228" y="354901"/>
                </a:lnTo>
                <a:lnTo>
                  <a:pt x="82600" y="345249"/>
                </a:lnTo>
                <a:lnTo>
                  <a:pt x="82600" y="386219"/>
                </a:lnTo>
                <a:lnTo>
                  <a:pt x="82600" y="512102"/>
                </a:lnTo>
                <a:lnTo>
                  <a:pt x="81457" y="515988"/>
                </a:lnTo>
                <a:lnTo>
                  <a:pt x="79184" y="518210"/>
                </a:lnTo>
                <a:lnTo>
                  <a:pt x="76898" y="520395"/>
                </a:lnTo>
                <a:lnTo>
                  <a:pt x="72974" y="521500"/>
                </a:lnTo>
                <a:lnTo>
                  <a:pt x="36703" y="521500"/>
                </a:lnTo>
                <a:lnTo>
                  <a:pt x="36703" y="376174"/>
                </a:lnTo>
                <a:lnTo>
                  <a:pt x="72326" y="376174"/>
                </a:lnTo>
                <a:lnTo>
                  <a:pt x="75971" y="377482"/>
                </a:lnTo>
                <a:lnTo>
                  <a:pt x="78625" y="380085"/>
                </a:lnTo>
                <a:lnTo>
                  <a:pt x="81280" y="382638"/>
                </a:lnTo>
                <a:lnTo>
                  <a:pt x="82600" y="386219"/>
                </a:lnTo>
                <a:lnTo>
                  <a:pt x="82600" y="345249"/>
                </a:lnTo>
                <a:lnTo>
                  <a:pt x="74447" y="343649"/>
                </a:lnTo>
                <a:lnTo>
                  <a:pt x="61328" y="342900"/>
                </a:lnTo>
                <a:lnTo>
                  <a:pt x="0" y="342900"/>
                </a:lnTo>
                <a:lnTo>
                  <a:pt x="0" y="554774"/>
                </a:lnTo>
                <a:lnTo>
                  <a:pt x="64808" y="554774"/>
                </a:lnTo>
                <a:lnTo>
                  <a:pt x="106184" y="542836"/>
                </a:lnTo>
                <a:lnTo>
                  <a:pt x="117297" y="521500"/>
                </a:lnTo>
                <a:lnTo>
                  <a:pt x="118478" y="516356"/>
                </a:lnTo>
                <a:lnTo>
                  <a:pt x="119303" y="503707"/>
                </a:lnTo>
                <a:lnTo>
                  <a:pt x="119303" y="393407"/>
                </a:lnTo>
                <a:close/>
              </a:path>
              <a:path w="5355590" h="603885">
                <a:moveTo>
                  <a:pt x="256438" y="400037"/>
                </a:moveTo>
                <a:lnTo>
                  <a:pt x="178308" y="400037"/>
                </a:lnTo>
                <a:lnTo>
                  <a:pt x="178308" y="433311"/>
                </a:lnTo>
                <a:lnTo>
                  <a:pt x="220306" y="433311"/>
                </a:lnTo>
                <a:lnTo>
                  <a:pt x="220306" y="568096"/>
                </a:lnTo>
                <a:lnTo>
                  <a:pt x="220002" y="568706"/>
                </a:lnTo>
                <a:lnTo>
                  <a:pt x="219392" y="569214"/>
                </a:lnTo>
                <a:lnTo>
                  <a:pt x="218795" y="569772"/>
                </a:lnTo>
                <a:lnTo>
                  <a:pt x="217741" y="570052"/>
                </a:lnTo>
                <a:lnTo>
                  <a:pt x="170002" y="570052"/>
                </a:lnTo>
                <a:lnTo>
                  <a:pt x="170002" y="603326"/>
                </a:lnTo>
                <a:lnTo>
                  <a:pt x="220789" y="603326"/>
                </a:lnTo>
                <a:lnTo>
                  <a:pt x="228282" y="602691"/>
                </a:lnTo>
                <a:lnTo>
                  <a:pt x="255816" y="574078"/>
                </a:lnTo>
                <a:lnTo>
                  <a:pt x="256438" y="566000"/>
                </a:lnTo>
                <a:lnTo>
                  <a:pt x="256438" y="400037"/>
                </a:lnTo>
                <a:close/>
              </a:path>
              <a:path w="5355590" h="603885">
                <a:moveTo>
                  <a:pt x="257632" y="342900"/>
                </a:moveTo>
                <a:lnTo>
                  <a:pt x="218554" y="342900"/>
                </a:lnTo>
                <a:lnTo>
                  <a:pt x="218554" y="380428"/>
                </a:lnTo>
                <a:lnTo>
                  <a:pt x="257632" y="380428"/>
                </a:lnTo>
                <a:lnTo>
                  <a:pt x="257632" y="342900"/>
                </a:lnTo>
                <a:close/>
              </a:path>
              <a:path w="5355590" h="603885">
                <a:moveTo>
                  <a:pt x="431888" y="522884"/>
                </a:moveTo>
                <a:lnTo>
                  <a:pt x="423976" y="522884"/>
                </a:lnTo>
                <a:lnTo>
                  <a:pt x="419633" y="522630"/>
                </a:lnTo>
                <a:lnTo>
                  <a:pt x="418045" y="521614"/>
                </a:lnTo>
                <a:lnTo>
                  <a:pt x="417652" y="520979"/>
                </a:lnTo>
                <a:lnTo>
                  <a:pt x="417652" y="487591"/>
                </a:lnTo>
                <a:lnTo>
                  <a:pt x="417652" y="451662"/>
                </a:lnTo>
                <a:lnTo>
                  <a:pt x="403974" y="412597"/>
                </a:lnTo>
                <a:lnTo>
                  <a:pt x="363093" y="400037"/>
                </a:lnTo>
                <a:lnTo>
                  <a:pt x="315722" y="400037"/>
                </a:lnTo>
                <a:lnTo>
                  <a:pt x="315722" y="433311"/>
                </a:lnTo>
                <a:lnTo>
                  <a:pt x="371487" y="433311"/>
                </a:lnTo>
                <a:lnTo>
                  <a:pt x="375450" y="434378"/>
                </a:lnTo>
                <a:lnTo>
                  <a:pt x="377812" y="436524"/>
                </a:lnTo>
                <a:lnTo>
                  <a:pt x="380238" y="438658"/>
                </a:lnTo>
                <a:lnTo>
                  <a:pt x="381444" y="441807"/>
                </a:lnTo>
                <a:lnTo>
                  <a:pt x="381444" y="454317"/>
                </a:lnTo>
                <a:lnTo>
                  <a:pt x="381444" y="487591"/>
                </a:lnTo>
                <a:lnTo>
                  <a:pt x="381419" y="516420"/>
                </a:lnTo>
                <a:lnTo>
                  <a:pt x="381101" y="518477"/>
                </a:lnTo>
                <a:lnTo>
                  <a:pt x="379704" y="520890"/>
                </a:lnTo>
                <a:lnTo>
                  <a:pt x="377659" y="521500"/>
                </a:lnTo>
                <a:lnTo>
                  <a:pt x="345490" y="521500"/>
                </a:lnTo>
                <a:lnTo>
                  <a:pt x="343281" y="520941"/>
                </a:lnTo>
                <a:lnTo>
                  <a:pt x="342163" y="519823"/>
                </a:lnTo>
                <a:lnTo>
                  <a:pt x="341045" y="518655"/>
                </a:lnTo>
                <a:lnTo>
                  <a:pt x="340499" y="516420"/>
                </a:lnTo>
                <a:lnTo>
                  <a:pt x="340499" y="495515"/>
                </a:lnTo>
                <a:lnTo>
                  <a:pt x="341515" y="492823"/>
                </a:lnTo>
                <a:lnTo>
                  <a:pt x="343560" y="490728"/>
                </a:lnTo>
                <a:lnTo>
                  <a:pt x="345655" y="488632"/>
                </a:lnTo>
                <a:lnTo>
                  <a:pt x="348348" y="487591"/>
                </a:lnTo>
                <a:lnTo>
                  <a:pt x="381444" y="487591"/>
                </a:lnTo>
                <a:lnTo>
                  <a:pt x="381444" y="454317"/>
                </a:lnTo>
                <a:lnTo>
                  <a:pt x="351929" y="454317"/>
                </a:lnTo>
                <a:lnTo>
                  <a:pt x="331089" y="457454"/>
                </a:lnTo>
                <a:lnTo>
                  <a:pt x="316204" y="466864"/>
                </a:lnTo>
                <a:lnTo>
                  <a:pt x="307263" y="482561"/>
                </a:lnTo>
                <a:lnTo>
                  <a:pt x="304292" y="504545"/>
                </a:lnTo>
                <a:lnTo>
                  <a:pt x="304292" y="510260"/>
                </a:lnTo>
                <a:lnTo>
                  <a:pt x="322630" y="548957"/>
                </a:lnTo>
                <a:lnTo>
                  <a:pt x="351650" y="554774"/>
                </a:lnTo>
                <a:lnTo>
                  <a:pt x="386334" y="554774"/>
                </a:lnTo>
                <a:lnTo>
                  <a:pt x="392163" y="552069"/>
                </a:lnTo>
                <a:lnTo>
                  <a:pt x="394627" y="546684"/>
                </a:lnTo>
                <a:lnTo>
                  <a:pt x="394119" y="548170"/>
                </a:lnTo>
                <a:lnTo>
                  <a:pt x="395719" y="549884"/>
                </a:lnTo>
                <a:lnTo>
                  <a:pt x="403212" y="553796"/>
                </a:lnTo>
                <a:lnTo>
                  <a:pt x="406819" y="554774"/>
                </a:lnTo>
                <a:lnTo>
                  <a:pt x="431888" y="554774"/>
                </a:lnTo>
                <a:lnTo>
                  <a:pt x="431888" y="546684"/>
                </a:lnTo>
                <a:lnTo>
                  <a:pt x="431888" y="522884"/>
                </a:lnTo>
                <a:close/>
              </a:path>
              <a:path w="5355590" h="603885">
                <a:moveTo>
                  <a:pt x="580745" y="451662"/>
                </a:moveTo>
                <a:lnTo>
                  <a:pt x="567702" y="412597"/>
                </a:lnTo>
                <a:lnTo>
                  <a:pt x="557834" y="405968"/>
                </a:lnTo>
                <a:lnTo>
                  <a:pt x="551535" y="403174"/>
                </a:lnTo>
                <a:lnTo>
                  <a:pt x="541108" y="400824"/>
                </a:lnTo>
                <a:lnTo>
                  <a:pt x="529120" y="400037"/>
                </a:lnTo>
                <a:lnTo>
                  <a:pt x="505307" y="400037"/>
                </a:lnTo>
                <a:lnTo>
                  <a:pt x="498792" y="402018"/>
                </a:lnTo>
                <a:lnTo>
                  <a:pt x="496468" y="405968"/>
                </a:lnTo>
                <a:lnTo>
                  <a:pt x="499059" y="400037"/>
                </a:lnTo>
                <a:lnTo>
                  <a:pt x="464312" y="400037"/>
                </a:lnTo>
                <a:lnTo>
                  <a:pt x="464312" y="554774"/>
                </a:lnTo>
                <a:lnTo>
                  <a:pt x="500519" y="554774"/>
                </a:lnTo>
                <a:lnTo>
                  <a:pt x="500519" y="440842"/>
                </a:lnTo>
                <a:lnTo>
                  <a:pt x="501497" y="438658"/>
                </a:lnTo>
                <a:lnTo>
                  <a:pt x="505396" y="434378"/>
                </a:lnTo>
                <a:lnTo>
                  <a:pt x="508635" y="433311"/>
                </a:lnTo>
                <a:lnTo>
                  <a:pt x="536079" y="433311"/>
                </a:lnTo>
                <a:lnTo>
                  <a:pt x="539191" y="434403"/>
                </a:lnTo>
                <a:lnTo>
                  <a:pt x="541324" y="436587"/>
                </a:lnTo>
                <a:lnTo>
                  <a:pt x="543521" y="438772"/>
                </a:lnTo>
                <a:lnTo>
                  <a:pt x="544614" y="441896"/>
                </a:lnTo>
                <a:lnTo>
                  <a:pt x="544614" y="554774"/>
                </a:lnTo>
                <a:lnTo>
                  <a:pt x="580745" y="554774"/>
                </a:lnTo>
                <a:lnTo>
                  <a:pt x="580745" y="451662"/>
                </a:lnTo>
                <a:close/>
              </a:path>
              <a:path w="5355590" h="603885">
                <a:moveTo>
                  <a:pt x="731469" y="0"/>
                </a:moveTo>
                <a:lnTo>
                  <a:pt x="682155" y="0"/>
                </a:lnTo>
                <a:lnTo>
                  <a:pt x="674662" y="635"/>
                </a:lnTo>
                <a:lnTo>
                  <a:pt x="647128" y="29248"/>
                </a:lnTo>
                <a:lnTo>
                  <a:pt x="646506" y="37325"/>
                </a:lnTo>
                <a:lnTo>
                  <a:pt x="646506" y="57137"/>
                </a:lnTo>
                <a:lnTo>
                  <a:pt x="622223" y="57137"/>
                </a:lnTo>
                <a:lnTo>
                  <a:pt x="622223" y="90411"/>
                </a:lnTo>
                <a:lnTo>
                  <a:pt x="646506" y="90411"/>
                </a:lnTo>
                <a:lnTo>
                  <a:pt x="646506" y="178600"/>
                </a:lnTo>
                <a:lnTo>
                  <a:pt x="622223" y="178600"/>
                </a:lnTo>
                <a:lnTo>
                  <a:pt x="622223" y="211874"/>
                </a:lnTo>
                <a:lnTo>
                  <a:pt x="717169" y="211874"/>
                </a:lnTo>
                <a:lnTo>
                  <a:pt x="717169" y="178600"/>
                </a:lnTo>
                <a:lnTo>
                  <a:pt x="682637" y="178600"/>
                </a:lnTo>
                <a:lnTo>
                  <a:pt x="682637" y="90411"/>
                </a:lnTo>
                <a:lnTo>
                  <a:pt x="728611" y="90411"/>
                </a:lnTo>
                <a:lnTo>
                  <a:pt x="728611" y="57137"/>
                </a:lnTo>
                <a:lnTo>
                  <a:pt x="682637" y="57137"/>
                </a:lnTo>
                <a:lnTo>
                  <a:pt x="682637" y="35229"/>
                </a:lnTo>
                <a:lnTo>
                  <a:pt x="682942" y="34632"/>
                </a:lnTo>
                <a:lnTo>
                  <a:pt x="683552" y="34112"/>
                </a:lnTo>
                <a:lnTo>
                  <a:pt x="684149" y="33553"/>
                </a:lnTo>
                <a:lnTo>
                  <a:pt x="685203" y="33274"/>
                </a:lnTo>
                <a:lnTo>
                  <a:pt x="731469" y="33274"/>
                </a:lnTo>
                <a:lnTo>
                  <a:pt x="731469" y="0"/>
                </a:lnTo>
                <a:close/>
              </a:path>
              <a:path w="5355590" h="603885">
                <a:moveTo>
                  <a:pt x="739101" y="555396"/>
                </a:moveTo>
                <a:lnTo>
                  <a:pt x="718070" y="517169"/>
                </a:lnTo>
                <a:lnTo>
                  <a:pt x="685444" y="510895"/>
                </a:lnTo>
                <a:lnTo>
                  <a:pt x="669061" y="510895"/>
                </a:lnTo>
                <a:lnTo>
                  <a:pt x="669061" y="510476"/>
                </a:lnTo>
                <a:lnTo>
                  <a:pt x="686003" y="510476"/>
                </a:lnTo>
                <a:lnTo>
                  <a:pt x="696455" y="509600"/>
                </a:lnTo>
                <a:lnTo>
                  <a:pt x="731418" y="480174"/>
                </a:lnTo>
                <a:lnTo>
                  <a:pt x="734771" y="458851"/>
                </a:lnTo>
                <a:lnTo>
                  <a:pt x="734771" y="433311"/>
                </a:lnTo>
                <a:lnTo>
                  <a:pt x="734771" y="400037"/>
                </a:lnTo>
                <a:lnTo>
                  <a:pt x="698639" y="400037"/>
                </a:lnTo>
                <a:lnTo>
                  <a:pt x="698639" y="433311"/>
                </a:lnTo>
                <a:lnTo>
                  <a:pt x="698639" y="465124"/>
                </a:lnTo>
                <a:lnTo>
                  <a:pt x="698398" y="467956"/>
                </a:lnTo>
                <a:lnTo>
                  <a:pt x="697242" y="470687"/>
                </a:lnTo>
                <a:lnTo>
                  <a:pt x="693051" y="475894"/>
                </a:lnTo>
                <a:lnTo>
                  <a:pt x="690003" y="477189"/>
                </a:lnTo>
                <a:lnTo>
                  <a:pt x="660450" y="477189"/>
                </a:lnTo>
                <a:lnTo>
                  <a:pt x="656475" y="476123"/>
                </a:lnTo>
                <a:lnTo>
                  <a:pt x="654062" y="473989"/>
                </a:lnTo>
                <a:lnTo>
                  <a:pt x="651687" y="471843"/>
                </a:lnTo>
                <a:lnTo>
                  <a:pt x="650494" y="468706"/>
                </a:lnTo>
                <a:lnTo>
                  <a:pt x="650494" y="441807"/>
                </a:lnTo>
                <a:lnTo>
                  <a:pt x="651687" y="438658"/>
                </a:lnTo>
                <a:lnTo>
                  <a:pt x="654062" y="436524"/>
                </a:lnTo>
                <a:lnTo>
                  <a:pt x="656475" y="434378"/>
                </a:lnTo>
                <a:lnTo>
                  <a:pt x="660450" y="433311"/>
                </a:lnTo>
                <a:lnTo>
                  <a:pt x="698639" y="433311"/>
                </a:lnTo>
                <a:lnTo>
                  <a:pt x="698639" y="400037"/>
                </a:lnTo>
                <a:lnTo>
                  <a:pt x="668845" y="400037"/>
                </a:lnTo>
                <a:lnTo>
                  <a:pt x="656120" y="400824"/>
                </a:lnTo>
                <a:lnTo>
                  <a:pt x="622058" y="419722"/>
                </a:lnTo>
                <a:lnTo>
                  <a:pt x="614362" y="451662"/>
                </a:lnTo>
                <a:lnTo>
                  <a:pt x="614362" y="458851"/>
                </a:lnTo>
                <a:lnTo>
                  <a:pt x="627570" y="499376"/>
                </a:lnTo>
                <a:lnTo>
                  <a:pt x="632917" y="502310"/>
                </a:lnTo>
                <a:lnTo>
                  <a:pt x="632917" y="544169"/>
                </a:lnTo>
                <a:lnTo>
                  <a:pt x="693839" y="544169"/>
                </a:lnTo>
                <a:lnTo>
                  <a:pt x="697661" y="544982"/>
                </a:lnTo>
                <a:lnTo>
                  <a:pt x="699757" y="546608"/>
                </a:lnTo>
                <a:lnTo>
                  <a:pt x="701890" y="548195"/>
                </a:lnTo>
                <a:lnTo>
                  <a:pt x="702957" y="550164"/>
                </a:lnTo>
                <a:lnTo>
                  <a:pt x="702957" y="563905"/>
                </a:lnTo>
                <a:lnTo>
                  <a:pt x="701890" y="565861"/>
                </a:lnTo>
                <a:lnTo>
                  <a:pt x="697611" y="569214"/>
                </a:lnTo>
                <a:lnTo>
                  <a:pt x="693801" y="570052"/>
                </a:lnTo>
                <a:lnTo>
                  <a:pt x="620077" y="570052"/>
                </a:lnTo>
                <a:lnTo>
                  <a:pt x="620077" y="603326"/>
                </a:lnTo>
                <a:lnTo>
                  <a:pt x="685444" y="603326"/>
                </a:lnTo>
                <a:lnTo>
                  <a:pt x="697979" y="602627"/>
                </a:lnTo>
                <a:lnTo>
                  <a:pt x="735736" y="578281"/>
                </a:lnTo>
                <a:lnTo>
                  <a:pt x="739101" y="558812"/>
                </a:lnTo>
                <a:lnTo>
                  <a:pt x="739101" y="555396"/>
                </a:lnTo>
                <a:close/>
              </a:path>
              <a:path w="5355590" h="603885">
                <a:moveTo>
                  <a:pt x="884656" y="57137"/>
                </a:moveTo>
                <a:lnTo>
                  <a:pt x="838923" y="57137"/>
                </a:lnTo>
                <a:lnTo>
                  <a:pt x="832497" y="59118"/>
                </a:lnTo>
                <a:lnTo>
                  <a:pt x="830033" y="63068"/>
                </a:lnTo>
                <a:lnTo>
                  <a:pt x="832345" y="57137"/>
                </a:lnTo>
                <a:lnTo>
                  <a:pt x="776808" y="57137"/>
                </a:lnTo>
                <a:lnTo>
                  <a:pt x="776808" y="90411"/>
                </a:lnTo>
                <a:lnTo>
                  <a:pt x="797674" y="90411"/>
                </a:lnTo>
                <a:lnTo>
                  <a:pt x="797674" y="178600"/>
                </a:lnTo>
                <a:lnTo>
                  <a:pt x="776808" y="178600"/>
                </a:lnTo>
                <a:lnTo>
                  <a:pt x="776808" y="211874"/>
                </a:lnTo>
                <a:lnTo>
                  <a:pt x="864920" y="211874"/>
                </a:lnTo>
                <a:lnTo>
                  <a:pt x="864920" y="178600"/>
                </a:lnTo>
                <a:lnTo>
                  <a:pt x="833805" y="178600"/>
                </a:lnTo>
                <a:lnTo>
                  <a:pt x="833805" y="103809"/>
                </a:lnTo>
                <a:lnTo>
                  <a:pt x="842289" y="91884"/>
                </a:lnTo>
                <a:lnTo>
                  <a:pt x="884656" y="91884"/>
                </a:lnTo>
                <a:lnTo>
                  <a:pt x="884656" y="63068"/>
                </a:lnTo>
                <a:lnTo>
                  <a:pt x="884656" y="57137"/>
                </a:lnTo>
                <a:close/>
              </a:path>
              <a:path w="5355590" h="603885">
                <a:moveTo>
                  <a:pt x="890257" y="451662"/>
                </a:moveTo>
                <a:lnTo>
                  <a:pt x="876592" y="412597"/>
                </a:lnTo>
                <a:lnTo>
                  <a:pt x="854125" y="402031"/>
                </a:lnTo>
                <a:lnTo>
                  <a:pt x="854125" y="441807"/>
                </a:lnTo>
                <a:lnTo>
                  <a:pt x="854125" y="513003"/>
                </a:lnTo>
                <a:lnTo>
                  <a:pt x="852919" y="516140"/>
                </a:lnTo>
                <a:lnTo>
                  <a:pt x="850493" y="518287"/>
                </a:lnTo>
                <a:lnTo>
                  <a:pt x="848131" y="520420"/>
                </a:lnTo>
                <a:lnTo>
                  <a:pt x="844156" y="521500"/>
                </a:lnTo>
                <a:lnTo>
                  <a:pt x="817892" y="521500"/>
                </a:lnTo>
                <a:lnTo>
                  <a:pt x="813917" y="520420"/>
                </a:lnTo>
                <a:lnTo>
                  <a:pt x="811504" y="518287"/>
                </a:lnTo>
                <a:lnTo>
                  <a:pt x="809129" y="516140"/>
                </a:lnTo>
                <a:lnTo>
                  <a:pt x="807948" y="513003"/>
                </a:lnTo>
                <a:lnTo>
                  <a:pt x="807948" y="441807"/>
                </a:lnTo>
                <a:lnTo>
                  <a:pt x="809129" y="438658"/>
                </a:lnTo>
                <a:lnTo>
                  <a:pt x="811504" y="436524"/>
                </a:lnTo>
                <a:lnTo>
                  <a:pt x="813917" y="434378"/>
                </a:lnTo>
                <a:lnTo>
                  <a:pt x="817892" y="433311"/>
                </a:lnTo>
                <a:lnTo>
                  <a:pt x="844156" y="433311"/>
                </a:lnTo>
                <a:lnTo>
                  <a:pt x="848131" y="434378"/>
                </a:lnTo>
                <a:lnTo>
                  <a:pt x="850493" y="436524"/>
                </a:lnTo>
                <a:lnTo>
                  <a:pt x="852919" y="438658"/>
                </a:lnTo>
                <a:lnTo>
                  <a:pt x="854125" y="441807"/>
                </a:lnTo>
                <a:lnTo>
                  <a:pt x="854125" y="402031"/>
                </a:lnTo>
                <a:lnTo>
                  <a:pt x="848461" y="400824"/>
                </a:lnTo>
                <a:lnTo>
                  <a:pt x="835710" y="400037"/>
                </a:lnTo>
                <a:lnTo>
                  <a:pt x="826287" y="400037"/>
                </a:lnTo>
                <a:lnTo>
                  <a:pt x="785482" y="412597"/>
                </a:lnTo>
                <a:lnTo>
                  <a:pt x="771804" y="451662"/>
                </a:lnTo>
                <a:lnTo>
                  <a:pt x="771804" y="503148"/>
                </a:lnTo>
                <a:lnTo>
                  <a:pt x="785482" y="542290"/>
                </a:lnTo>
                <a:lnTo>
                  <a:pt x="826287" y="554774"/>
                </a:lnTo>
                <a:lnTo>
                  <a:pt x="835710" y="554774"/>
                </a:lnTo>
                <a:lnTo>
                  <a:pt x="876592" y="542290"/>
                </a:lnTo>
                <a:lnTo>
                  <a:pt x="890257" y="503148"/>
                </a:lnTo>
                <a:lnTo>
                  <a:pt x="890257" y="451662"/>
                </a:lnTo>
                <a:close/>
              </a:path>
              <a:path w="5355590" h="603885">
                <a:moveTo>
                  <a:pt x="1049223" y="179984"/>
                </a:moveTo>
                <a:lnTo>
                  <a:pt x="1041311" y="179984"/>
                </a:lnTo>
                <a:lnTo>
                  <a:pt x="1036967" y="179730"/>
                </a:lnTo>
                <a:lnTo>
                  <a:pt x="1035380" y="178714"/>
                </a:lnTo>
                <a:lnTo>
                  <a:pt x="1034986" y="178079"/>
                </a:lnTo>
                <a:lnTo>
                  <a:pt x="1034986" y="144691"/>
                </a:lnTo>
                <a:lnTo>
                  <a:pt x="1034986" y="108762"/>
                </a:lnTo>
                <a:lnTo>
                  <a:pt x="1034135" y="96354"/>
                </a:lnTo>
                <a:lnTo>
                  <a:pt x="1013637" y="64198"/>
                </a:lnTo>
                <a:lnTo>
                  <a:pt x="980440" y="57137"/>
                </a:lnTo>
                <a:lnTo>
                  <a:pt x="933069" y="57137"/>
                </a:lnTo>
                <a:lnTo>
                  <a:pt x="933069" y="90411"/>
                </a:lnTo>
                <a:lnTo>
                  <a:pt x="988834" y="90411"/>
                </a:lnTo>
                <a:lnTo>
                  <a:pt x="992784" y="91478"/>
                </a:lnTo>
                <a:lnTo>
                  <a:pt x="995159" y="93624"/>
                </a:lnTo>
                <a:lnTo>
                  <a:pt x="997572" y="95758"/>
                </a:lnTo>
                <a:lnTo>
                  <a:pt x="998778" y="98907"/>
                </a:lnTo>
                <a:lnTo>
                  <a:pt x="998778" y="111417"/>
                </a:lnTo>
                <a:lnTo>
                  <a:pt x="998778" y="144691"/>
                </a:lnTo>
                <a:lnTo>
                  <a:pt x="998766" y="173520"/>
                </a:lnTo>
                <a:lnTo>
                  <a:pt x="998435" y="175577"/>
                </a:lnTo>
                <a:lnTo>
                  <a:pt x="997038" y="177990"/>
                </a:lnTo>
                <a:lnTo>
                  <a:pt x="994994" y="178600"/>
                </a:lnTo>
                <a:lnTo>
                  <a:pt x="962837" y="178600"/>
                </a:lnTo>
                <a:lnTo>
                  <a:pt x="960628" y="178041"/>
                </a:lnTo>
                <a:lnTo>
                  <a:pt x="959510" y="176923"/>
                </a:lnTo>
                <a:lnTo>
                  <a:pt x="958392" y="175755"/>
                </a:lnTo>
                <a:lnTo>
                  <a:pt x="957834" y="173520"/>
                </a:lnTo>
                <a:lnTo>
                  <a:pt x="957834" y="152615"/>
                </a:lnTo>
                <a:lnTo>
                  <a:pt x="958850" y="149923"/>
                </a:lnTo>
                <a:lnTo>
                  <a:pt x="960907" y="147828"/>
                </a:lnTo>
                <a:lnTo>
                  <a:pt x="962990" y="145732"/>
                </a:lnTo>
                <a:lnTo>
                  <a:pt x="965695" y="144691"/>
                </a:lnTo>
                <a:lnTo>
                  <a:pt x="998778" y="144691"/>
                </a:lnTo>
                <a:lnTo>
                  <a:pt x="998778" y="111417"/>
                </a:lnTo>
                <a:lnTo>
                  <a:pt x="969276" y="111417"/>
                </a:lnTo>
                <a:lnTo>
                  <a:pt x="948423" y="114554"/>
                </a:lnTo>
                <a:lnTo>
                  <a:pt x="933538" y="123964"/>
                </a:lnTo>
                <a:lnTo>
                  <a:pt x="924598" y="139661"/>
                </a:lnTo>
                <a:lnTo>
                  <a:pt x="921626" y="161645"/>
                </a:lnTo>
                <a:lnTo>
                  <a:pt x="921626" y="167360"/>
                </a:lnTo>
                <a:lnTo>
                  <a:pt x="939965" y="206057"/>
                </a:lnTo>
                <a:lnTo>
                  <a:pt x="968997" y="211874"/>
                </a:lnTo>
                <a:lnTo>
                  <a:pt x="1003668" y="211874"/>
                </a:lnTo>
                <a:lnTo>
                  <a:pt x="1009510" y="209169"/>
                </a:lnTo>
                <a:lnTo>
                  <a:pt x="1011974" y="203784"/>
                </a:lnTo>
                <a:lnTo>
                  <a:pt x="1011453" y="205270"/>
                </a:lnTo>
                <a:lnTo>
                  <a:pt x="1013066" y="206984"/>
                </a:lnTo>
                <a:lnTo>
                  <a:pt x="1020546" y="210896"/>
                </a:lnTo>
                <a:lnTo>
                  <a:pt x="1024153" y="211874"/>
                </a:lnTo>
                <a:lnTo>
                  <a:pt x="1049223" y="211874"/>
                </a:lnTo>
                <a:lnTo>
                  <a:pt x="1049223" y="203784"/>
                </a:lnTo>
                <a:lnTo>
                  <a:pt x="1049223" y="179984"/>
                </a:lnTo>
                <a:close/>
              </a:path>
              <a:path w="5355590" h="603885">
                <a:moveTo>
                  <a:pt x="1210716" y="211874"/>
                </a:moveTo>
                <a:lnTo>
                  <a:pt x="1210602" y="101231"/>
                </a:lnTo>
                <a:lnTo>
                  <a:pt x="1210094" y="91795"/>
                </a:lnTo>
                <a:lnTo>
                  <a:pt x="1209382" y="88112"/>
                </a:lnTo>
                <a:lnTo>
                  <a:pt x="1208214" y="82003"/>
                </a:lnTo>
                <a:lnTo>
                  <a:pt x="1170736" y="57137"/>
                </a:lnTo>
                <a:lnTo>
                  <a:pt x="1169060" y="57137"/>
                </a:lnTo>
                <a:lnTo>
                  <a:pt x="1160703" y="57619"/>
                </a:lnTo>
                <a:lnTo>
                  <a:pt x="1153820" y="59055"/>
                </a:lnTo>
                <a:lnTo>
                  <a:pt x="1148422" y="61455"/>
                </a:lnTo>
                <a:lnTo>
                  <a:pt x="1144511" y="64808"/>
                </a:lnTo>
                <a:lnTo>
                  <a:pt x="1142504" y="63068"/>
                </a:lnTo>
                <a:lnTo>
                  <a:pt x="1140650" y="61455"/>
                </a:lnTo>
                <a:lnTo>
                  <a:pt x="1134605" y="59055"/>
                </a:lnTo>
                <a:lnTo>
                  <a:pt x="1126350" y="57619"/>
                </a:lnTo>
                <a:lnTo>
                  <a:pt x="1115910" y="57137"/>
                </a:lnTo>
                <a:lnTo>
                  <a:pt x="1105839" y="57137"/>
                </a:lnTo>
                <a:lnTo>
                  <a:pt x="1101509" y="58877"/>
                </a:lnTo>
                <a:lnTo>
                  <a:pt x="1102372" y="57137"/>
                </a:lnTo>
                <a:lnTo>
                  <a:pt x="1069098" y="57137"/>
                </a:lnTo>
                <a:lnTo>
                  <a:pt x="1069098" y="211874"/>
                </a:lnTo>
                <a:lnTo>
                  <a:pt x="1103833" y="211874"/>
                </a:lnTo>
                <a:lnTo>
                  <a:pt x="1103896" y="97459"/>
                </a:lnTo>
                <a:lnTo>
                  <a:pt x="1103972" y="95669"/>
                </a:lnTo>
                <a:lnTo>
                  <a:pt x="1104722" y="93179"/>
                </a:lnTo>
                <a:lnTo>
                  <a:pt x="1107465" y="89128"/>
                </a:lnTo>
                <a:lnTo>
                  <a:pt x="1109980" y="88112"/>
                </a:lnTo>
                <a:lnTo>
                  <a:pt x="1118133" y="88112"/>
                </a:lnTo>
                <a:lnTo>
                  <a:pt x="1120025" y="88900"/>
                </a:lnTo>
                <a:lnTo>
                  <a:pt x="1121003" y="90487"/>
                </a:lnTo>
                <a:lnTo>
                  <a:pt x="1122019" y="92024"/>
                </a:lnTo>
                <a:lnTo>
                  <a:pt x="1122464" y="95669"/>
                </a:lnTo>
                <a:lnTo>
                  <a:pt x="1122527" y="211874"/>
                </a:lnTo>
                <a:lnTo>
                  <a:pt x="1157274" y="211874"/>
                </a:lnTo>
                <a:lnTo>
                  <a:pt x="1157376" y="98640"/>
                </a:lnTo>
                <a:lnTo>
                  <a:pt x="1163370" y="88112"/>
                </a:lnTo>
                <a:lnTo>
                  <a:pt x="1171803" y="88112"/>
                </a:lnTo>
                <a:lnTo>
                  <a:pt x="1173873" y="88900"/>
                </a:lnTo>
                <a:lnTo>
                  <a:pt x="1175550" y="92062"/>
                </a:lnTo>
                <a:lnTo>
                  <a:pt x="1175918" y="95669"/>
                </a:lnTo>
                <a:lnTo>
                  <a:pt x="1175969" y="211874"/>
                </a:lnTo>
                <a:lnTo>
                  <a:pt x="1210716" y="211874"/>
                </a:lnTo>
                <a:close/>
              </a:path>
              <a:path w="5355590" h="603885">
                <a:moveTo>
                  <a:pt x="1350162" y="107365"/>
                </a:moveTo>
                <a:lnTo>
                  <a:pt x="1338021" y="70256"/>
                </a:lnTo>
                <a:lnTo>
                  <a:pt x="1314577" y="58166"/>
                </a:lnTo>
                <a:lnTo>
                  <a:pt x="1314577" y="98298"/>
                </a:lnTo>
                <a:lnTo>
                  <a:pt x="1314577" y="117132"/>
                </a:lnTo>
                <a:lnTo>
                  <a:pt x="1274114" y="117132"/>
                </a:lnTo>
                <a:lnTo>
                  <a:pt x="1274152" y="98298"/>
                </a:lnTo>
                <a:lnTo>
                  <a:pt x="1274953" y="95186"/>
                </a:lnTo>
                <a:lnTo>
                  <a:pt x="1278305" y="91363"/>
                </a:lnTo>
                <a:lnTo>
                  <a:pt x="1281671" y="90411"/>
                </a:lnTo>
                <a:lnTo>
                  <a:pt x="1306652" y="90411"/>
                </a:lnTo>
                <a:lnTo>
                  <a:pt x="1309344" y="91465"/>
                </a:lnTo>
                <a:lnTo>
                  <a:pt x="1311440" y="93548"/>
                </a:lnTo>
                <a:lnTo>
                  <a:pt x="1313535" y="95605"/>
                </a:lnTo>
                <a:lnTo>
                  <a:pt x="1314577" y="98298"/>
                </a:lnTo>
                <a:lnTo>
                  <a:pt x="1314577" y="58166"/>
                </a:lnTo>
                <a:lnTo>
                  <a:pt x="1313827" y="57962"/>
                </a:lnTo>
                <a:lnTo>
                  <a:pt x="1303070" y="57137"/>
                </a:lnTo>
                <a:lnTo>
                  <a:pt x="1289608" y="57137"/>
                </a:lnTo>
                <a:lnTo>
                  <a:pt x="1250251" y="69481"/>
                </a:lnTo>
                <a:lnTo>
                  <a:pt x="1238059" y="107365"/>
                </a:lnTo>
                <a:lnTo>
                  <a:pt x="1237983" y="160248"/>
                </a:lnTo>
                <a:lnTo>
                  <a:pt x="1238821" y="172770"/>
                </a:lnTo>
                <a:lnTo>
                  <a:pt x="1268514" y="208788"/>
                </a:lnTo>
                <a:lnTo>
                  <a:pt x="1292466" y="211874"/>
                </a:lnTo>
                <a:lnTo>
                  <a:pt x="1341018" y="211874"/>
                </a:lnTo>
                <a:lnTo>
                  <a:pt x="1341018" y="178600"/>
                </a:lnTo>
                <a:lnTo>
                  <a:pt x="1284071" y="178600"/>
                </a:lnTo>
                <a:lnTo>
                  <a:pt x="1280096" y="177520"/>
                </a:lnTo>
                <a:lnTo>
                  <a:pt x="1277670" y="175387"/>
                </a:lnTo>
                <a:lnTo>
                  <a:pt x="1275308" y="173240"/>
                </a:lnTo>
                <a:lnTo>
                  <a:pt x="1274114" y="170103"/>
                </a:lnTo>
                <a:lnTo>
                  <a:pt x="1274114" y="150406"/>
                </a:lnTo>
                <a:lnTo>
                  <a:pt x="1350162" y="150406"/>
                </a:lnTo>
                <a:lnTo>
                  <a:pt x="1350162" y="117132"/>
                </a:lnTo>
                <a:lnTo>
                  <a:pt x="1350162" y="107365"/>
                </a:lnTo>
                <a:close/>
              </a:path>
              <a:path w="5355590" h="603885">
                <a:moveTo>
                  <a:pt x="1522666" y="57137"/>
                </a:moveTo>
                <a:lnTo>
                  <a:pt x="1487652" y="57137"/>
                </a:lnTo>
                <a:lnTo>
                  <a:pt x="1476489" y="176504"/>
                </a:lnTo>
                <a:lnTo>
                  <a:pt x="1474863" y="164007"/>
                </a:lnTo>
                <a:lnTo>
                  <a:pt x="1464284" y="82880"/>
                </a:lnTo>
                <a:lnTo>
                  <a:pt x="1435950" y="82880"/>
                </a:lnTo>
                <a:lnTo>
                  <a:pt x="1421930" y="176504"/>
                </a:lnTo>
                <a:lnTo>
                  <a:pt x="1410843" y="57137"/>
                </a:lnTo>
                <a:lnTo>
                  <a:pt x="1374216" y="57137"/>
                </a:lnTo>
                <a:lnTo>
                  <a:pt x="1402118" y="211874"/>
                </a:lnTo>
                <a:lnTo>
                  <a:pt x="1438465" y="211874"/>
                </a:lnTo>
                <a:lnTo>
                  <a:pt x="1446047" y="176504"/>
                </a:lnTo>
                <a:lnTo>
                  <a:pt x="1448727" y="164007"/>
                </a:lnTo>
                <a:lnTo>
                  <a:pt x="1457934" y="211874"/>
                </a:lnTo>
                <a:lnTo>
                  <a:pt x="1495183" y="211874"/>
                </a:lnTo>
                <a:lnTo>
                  <a:pt x="1501470" y="176504"/>
                </a:lnTo>
                <a:lnTo>
                  <a:pt x="1522666" y="57137"/>
                </a:lnTo>
                <a:close/>
              </a:path>
              <a:path w="5355590" h="603885">
                <a:moveTo>
                  <a:pt x="1661909" y="108762"/>
                </a:moveTo>
                <a:lnTo>
                  <a:pt x="1661058" y="96354"/>
                </a:lnTo>
                <a:lnTo>
                  <a:pt x="1659623" y="90411"/>
                </a:lnTo>
                <a:lnTo>
                  <a:pt x="1658493" y="85699"/>
                </a:lnTo>
                <a:lnTo>
                  <a:pt x="1625765" y="59131"/>
                </a:lnTo>
                <a:lnTo>
                  <a:pt x="1625765" y="98907"/>
                </a:lnTo>
                <a:lnTo>
                  <a:pt x="1625765" y="170103"/>
                </a:lnTo>
                <a:lnTo>
                  <a:pt x="1624558" y="173240"/>
                </a:lnTo>
                <a:lnTo>
                  <a:pt x="1622145" y="175387"/>
                </a:lnTo>
                <a:lnTo>
                  <a:pt x="1619770" y="177520"/>
                </a:lnTo>
                <a:lnTo>
                  <a:pt x="1615795" y="178600"/>
                </a:lnTo>
                <a:lnTo>
                  <a:pt x="1589544" y="178600"/>
                </a:lnTo>
                <a:lnTo>
                  <a:pt x="1585556" y="177520"/>
                </a:lnTo>
                <a:lnTo>
                  <a:pt x="1583143" y="175387"/>
                </a:lnTo>
                <a:lnTo>
                  <a:pt x="1580769" y="173240"/>
                </a:lnTo>
                <a:lnTo>
                  <a:pt x="1579587" y="170103"/>
                </a:lnTo>
                <a:lnTo>
                  <a:pt x="1579587" y="98907"/>
                </a:lnTo>
                <a:lnTo>
                  <a:pt x="1580769" y="95758"/>
                </a:lnTo>
                <a:lnTo>
                  <a:pt x="1583143" y="93624"/>
                </a:lnTo>
                <a:lnTo>
                  <a:pt x="1585556" y="91478"/>
                </a:lnTo>
                <a:lnTo>
                  <a:pt x="1589544" y="90411"/>
                </a:lnTo>
                <a:lnTo>
                  <a:pt x="1615795" y="90411"/>
                </a:lnTo>
                <a:lnTo>
                  <a:pt x="1619770" y="91478"/>
                </a:lnTo>
                <a:lnTo>
                  <a:pt x="1622145" y="93624"/>
                </a:lnTo>
                <a:lnTo>
                  <a:pt x="1624558" y="95758"/>
                </a:lnTo>
                <a:lnTo>
                  <a:pt x="1625765" y="98907"/>
                </a:lnTo>
                <a:lnTo>
                  <a:pt x="1625765" y="59131"/>
                </a:lnTo>
                <a:lnTo>
                  <a:pt x="1620113" y="57924"/>
                </a:lnTo>
                <a:lnTo>
                  <a:pt x="1607350" y="57137"/>
                </a:lnTo>
                <a:lnTo>
                  <a:pt x="1597939" y="57137"/>
                </a:lnTo>
                <a:lnTo>
                  <a:pt x="1557121" y="69697"/>
                </a:lnTo>
                <a:lnTo>
                  <a:pt x="1543443" y="108762"/>
                </a:lnTo>
                <a:lnTo>
                  <a:pt x="1543443" y="160248"/>
                </a:lnTo>
                <a:lnTo>
                  <a:pt x="1557121" y="199390"/>
                </a:lnTo>
                <a:lnTo>
                  <a:pt x="1597939" y="211874"/>
                </a:lnTo>
                <a:lnTo>
                  <a:pt x="1607350" y="211874"/>
                </a:lnTo>
                <a:lnTo>
                  <a:pt x="1648231" y="199390"/>
                </a:lnTo>
                <a:lnTo>
                  <a:pt x="1659623" y="178600"/>
                </a:lnTo>
                <a:lnTo>
                  <a:pt x="1661058" y="172656"/>
                </a:lnTo>
                <a:lnTo>
                  <a:pt x="1661909" y="160248"/>
                </a:lnTo>
                <a:lnTo>
                  <a:pt x="1661909" y="108762"/>
                </a:lnTo>
                <a:close/>
              </a:path>
              <a:path w="5355590" h="603885">
                <a:moveTo>
                  <a:pt x="1810486" y="57137"/>
                </a:moveTo>
                <a:lnTo>
                  <a:pt x="1764753" y="57137"/>
                </a:lnTo>
                <a:lnTo>
                  <a:pt x="1758327" y="59118"/>
                </a:lnTo>
                <a:lnTo>
                  <a:pt x="1755863" y="63068"/>
                </a:lnTo>
                <a:lnTo>
                  <a:pt x="1758175" y="57137"/>
                </a:lnTo>
                <a:lnTo>
                  <a:pt x="1702638" y="57137"/>
                </a:lnTo>
                <a:lnTo>
                  <a:pt x="1702638" y="90411"/>
                </a:lnTo>
                <a:lnTo>
                  <a:pt x="1723491" y="90411"/>
                </a:lnTo>
                <a:lnTo>
                  <a:pt x="1723491" y="178600"/>
                </a:lnTo>
                <a:lnTo>
                  <a:pt x="1702638" y="178600"/>
                </a:lnTo>
                <a:lnTo>
                  <a:pt x="1702638" y="211874"/>
                </a:lnTo>
                <a:lnTo>
                  <a:pt x="1790750" y="211874"/>
                </a:lnTo>
                <a:lnTo>
                  <a:pt x="1790750" y="178600"/>
                </a:lnTo>
                <a:lnTo>
                  <a:pt x="1759635" y="178600"/>
                </a:lnTo>
                <a:lnTo>
                  <a:pt x="1759635" y="103809"/>
                </a:lnTo>
                <a:lnTo>
                  <a:pt x="1768119" y="91884"/>
                </a:lnTo>
                <a:lnTo>
                  <a:pt x="1810486" y="91884"/>
                </a:lnTo>
                <a:lnTo>
                  <a:pt x="1810486" y="63068"/>
                </a:lnTo>
                <a:lnTo>
                  <a:pt x="1810486" y="57137"/>
                </a:lnTo>
                <a:close/>
              </a:path>
              <a:path w="5355590" h="603885">
                <a:moveTo>
                  <a:pt x="1976094" y="211874"/>
                </a:moveTo>
                <a:lnTo>
                  <a:pt x="1935378" y="146227"/>
                </a:lnTo>
                <a:lnTo>
                  <a:pt x="1919097" y="119989"/>
                </a:lnTo>
                <a:lnTo>
                  <a:pt x="1938324" y="98221"/>
                </a:lnTo>
                <a:lnTo>
                  <a:pt x="1974634" y="57137"/>
                </a:lnTo>
                <a:lnTo>
                  <a:pt x="1928164" y="57137"/>
                </a:lnTo>
                <a:lnTo>
                  <a:pt x="1891893" y="98221"/>
                </a:lnTo>
                <a:lnTo>
                  <a:pt x="1891893" y="0"/>
                </a:lnTo>
                <a:lnTo>
                  <a:pt x="1855762" y="0"/>
                </a:lnTo>
                <a:lnTo>
                  <a:pt x="1855762" y="211874"/>
                </a:lnTo>
                <a:lnTo>
                  <a:pt x="1891893" y="211874"/>
                </a:lnTo>
                <a:lnTo>
                  <a:pt x="1891893" y="146989"/>
                </a:lnTo>
                <a:lnTo>
                  <a:pt x="1892515" y="146227"/>
                </a:lnTo>
                <a:lnTo>
                  <a:pt x="1932076" y="211874"/>
                </a:lnTo>
                <a:lnTo>
                  <a:pt x="1976094" y="211874"/>
                </a:lnTo>
                <a:close/>
              </a:path>
              <a:path w="5355590" h="603885">
                <a:moveTo>
                  <a:pt x="2115121" y="157391"/>
                </a:moveTo>
                <a:lnTo>
                  <a:pt x="2096770" y="120751"/>
                </a:lnTo>
                <a:lnTo>
                  <a:pt x="2069985" y="114554"/>
                </a:lnTo>
                <a:lnTo>
                  <a:pt x="2057692" y="114554"/>
                </a:lnTo>
                <a:lnTo>
                  <a:pt x="2055736" y="114020"/>
                </a:lnTo>
                <a:lnTo>
                  <a:pt x="2053132" y="111874"/>
                </a:lnTo>
                <a:lnTo>
                  <a:pt x="2052472" y="110109"/>
                </a:lnTo>
                <a:lnTo>
                  <a:pt x="2052472" y="95110"/>
                </a:lnTo>
                <a:lnTo>
                  <a:pt x="2053247" y="93395"/>
                </a:lnTo>
                <a:lnTo>
                  <a:pt x="2056358" y="91020"/>
                </a:lnTo>
                <a:lnTo>
                  <a:pt x="2058873" y="90411"/>
                </a:lnTo>
                <a:lnTo>
                  <a:pt x="2109406" y="90411"/>
                </a:lnTo>
                <a:lnTo>
                  <a:pt x="2109406" y="57137"/>
                </a:lnTo>
                <a:lnTo>
                  <a:pt x="2065172" y="57137"/>
                </a:lnTo>
                <a:lnTo>
                  <a:pt x="2054237" y="57759"/>
                </a:lnTo>
                <a:lnTo>
                  <a:pt x="2019554" y="80048"/>
                </a:lnTo>
                <a:lnTo>
                  <a:pt x="2016340" y="99060"/>
                </a:lnTo>
                <a:lnTo>
                  <a:pt x="2016340" y="107365"/>
                </a:lnTo>
                <a:lnTo>
                  <a:pt x="2034578" y="143764"/>
                </a:lnTo>
                <a:lnTo>
                  <a:pt x="2062035" y="149567"/>
                </a:lnTo>
                <a:lnTo>
                  <a:pt x="2076805" y="149567"/>
                </a:lnTo>
                <a:lnTo>
                  <a:pt x="2078913" y="151879"/>
                </a:lnTo>
                <a:lnTo>
                  <a:pt x="2078913" y="173990"/>
                </a:lnTo>
                <a:lnTo>
                  <a:pt x="2078215" y="175755"/>
                </a:lnTo>
                <a:lnTo>
                  <a:pt x="2076831" y="176923"/>
                </a:lnTo>
                <a:lnTo>
                  <a:pt x="2075434" y="178041"/>
                </a:lnTo>
                <a:lnTo>
                  <a:pt x="2072868" y="178600"/>
                </a:lnTo>
                <a:lnTo>
                  <a:pt x="2017801" y="178600"/>
                </a:lnTo>
                <a:lnTo>
                  <a:pt x="2017801" y="211874"/>
                </a:lnTo>
                <a:lnTo>
                  <a:pt x="2066290" y="211874"/>
                </a:lnTo>
                <a:lnTo>
                  <a:pt x="2077135" y="211226"/>
                </a:lnTo>
                <a:lnTo>
                  <a:pt x="2111883" y="188468"/>
                </a:lnTo>
                <a:lnTo>
                  <a:pt x="2115121" y="170218"/>
                </a:lnTo>
                <a:lnTo>
                  <a:pt x="2115121" y="157391"/>
                </a:lnTo>
                <a:close/>
              </a:path>
              <a:path w="5355590" h="603885">
                <a:moveTo>
                  <a:pt x="3200108" y="138480"/>
                </a:moveTo>
                <a:lnTo>
                  <a:pt x="3187128" y="98920"/>
                </a:lnTo>
                <a:lnTo>
                  <a:pt x="3151340" y="85458"/>
                </a:lnTo>
                <a:lnTo>
                  <a:pt x="3138335" y="85458"/>
                </a:lnTo>
                <a:lnTo>
                  <a:pt x="3134779" y="84086"/>
                </a:lnTo>
                <a:lnTo>
                  <a:pt x="3132086" y="81343"/>
                </a:lnTo>
                <a:lnTo>
                  <a:pt x="3129432" y="78600"/>
                </a:lnTo>
                <a:lnTo>
                  <a:pt x="3128111" y="75095"/>
                </a:lnTo>
                <a:lnTo>
                  <a:pt x="3128111" y="44818"/>
                </a:lnTo>
                <a:lnTo>
                  <a:pt x="3129686" y="41186"/>
                </a:lnTo>
                <a:lnTo>
                  <a:pt x="3136061" y="35090"/>
                </a:lnTo>
                <a:lnTo>
                  <a:pt x="3140405" y="33553"/>
                </a:lnTo>
                <a:lnTo>
                  <a:pt x="3195574" y="33553"/>
                </a:lnTo>
                <a:lnTo>
                  <a:pt x="3195574" y="0"/>
                </a:lnTo>
                <a:lnTo>
                  <a:pt x="3148761" y="0"/>
                </a:lnTo>
                <a:lnTo>
                  <a:pt x="3135934" y="863"/>
                </a:lnTo>
                <a:lnTo>
                  <a:pt x="3099892" y="21539"/>
                </a:lnTo>
                <a:lnTo>
                  <a:pt x="3091408" y="54483"/>
                </a:lnTo>
                <a:lnTo>
                  <a:pt x="3091408" y="65366"/>
                </a:lnTo>
                <a:lnTo>
                  <a:pt x="3105442" y="105689"/>
                </a:lnTo>
                <a:lnTo>
                  <a:pt x="3143034" y="119849"/>
                </a:lnTo>
                <a:lnTo>
                  <a:pt x="3155670" y="119849"/>
                </a:lnTo>
                <a:lnTo>
                  <a:pt x="3158642" y="120992"/>
                </a:lnTo>
                <a:lnTo>
                  <a:pt x="3162452" y="125552"/>
                </a:lnTo>
                <a:lnTo>
                  <a:pt x="3163405" y="128828"/>
                </a:lnTo>
                <a:lnTo>
                  <a:pt x="3163405" y="167017"/>
                </a:lnTo>
                <a:lnTo>
                  <a:pt x="3161804" y="170637"/>
                </a:lnTo>
                <a:lnTo>
                  <a:pt x="3155391" y="176784"/>
                </a:lnTo>
                <a:lnTo>
                  <a:pt x="3151060" y="178320"/>
                </a:lnTo>
                <a:lnTo>
                  <a:pt x="3096222" y="178320"/>
                </a:lnTo>
                <a:lnTo>
                  <a:pt x="3096222" y="211874"/>
                </a:lnTo>
                <a:lnTo>
                  <a:pt x="3142754" y="211874"/>
                </a:lnTo>
                <a:lnTo>
                  <a:pt x="3155569" y="211010"/>
                </a:lnTo>
                <a:lnTo>
                  <a:pt x="3191586" y="190334"/>
                </a:lnTo>
                <a:lnTo>
                  <a:pt x="3200108" y="157391"/>
                </a:lnTo>
                <a:lnTo>
                  <a:pt x="3200108" y="138480"/>
                </a:lnTo>
                <a:close/>
              </a:path>
              <a:path w="5355590" h="603885">
                <a:moveTo>
                  <a:pt x="3358388" y="108762"/>
                </a:moveTo>
                <a:lnTo>
                  <a:pt x="3344849" y="69557"/>
                </a:lnTo>
                <a:lnTo>
                  <a:pt x="3334702" y="63068"/>
                </a:lnTo>
                <a:lnTo>
                  <a:pt x="3327882" y="60236"/>
                </a:lnTo>
                <a:lnTo>
                  <a:pt x="3322243" y="59067"/>
                </a:lnTo>
                <a:lnTo>
                  <a:pt x="3322243" y="98907"/>
                </a:lnTo>
                <a:lnTo>
                  <a:pt x="3322243" y="170103"/>
                </a:lnTo>
                <a:lnTo>
                  <a:pt x="3321037" y="173240"/>
                </a:lnTo>
                <a:lnTo>
                  <a:pt x="3318624" y="175387"/>
                </a:lnTo>
                <a:lnTo>
                  <a:pt x="3316249" y="177520"/>
                </a:lnTo>
                <a:lnTo>
                  <a:pt x="3312299" y="178600"/>
                </a:lnTo>
                <a:lnTo>
                  <a:pt x="3278162" y="178600"/>
                </a:lnTo>
                <a:lnTo>
                  <a:pt x="3278162" y="97942"/>
                </a:lnTo>
                <a:lnTo>
                  <a:pt x="3279140" y="95758"/>
                </a:lnTo>
                <a:lnTo>
                  <a:pt x="3283039" y="91478"/>
                </a:lnTo>
                <a:lnTo>
                  <a:pt x="3286277" y="90411"/>
                </a:lnTo>
                <a:lnTo>
                  <a:pt x="3312299" y="90411"/>
                </a:lnTo>
                <a:lnTo>
                  <a:pt x="3316249" y="91478"/>
                </a:lnTo>
                <a:lnTo>
                  <a:pt x="3318624" y="93624"/>
                </a:lnTo>
                <a:lnTo>
                  <a:pt x="3321037" y="95758"/>
                </a:lnTo>
                <a:lnTo>
                  <a:pt x="3322243" y="98907"/>
                </a:lnTo>
                <a:lnTo>
                  <a:pt x="3322243" y="59067"/>
                </a:lnTo>
                <a:lnTo>
                  <a:pt x="3316770" y="57912"/>
                </a:lnTo>
                <a:lnTo>
                  <a:pt x="3303905" y="57137"/>
                </a:lnTo>
                <a:lnTo>
                  <a:pt x="3282950" y="57137"/>
                </a:lnTo>
                <a:lnTo>
                  <a:pt x="3276435" y="59118"/>
                </a:lnTo>
                <a:lnTo>
                  <a:pt x="3274110" y="63068"/>
                </a:lnTo>
                <a:lnTo>
                  <a:pt x="3276689" y="57137"/>
                </a:lnTo>
                <a:lnTo>
                  <a:pt x="3241954" y="57137"/>
                </a:lnTo>
                <a:lnTo>
                  <a:pt x="3241954" y="260426"/>
                </a:lnTo>
                <a:lnTo>
                  <a:pt x="3278162" y="260426"/>
                </a:lnTo>
                <a:lnTo>
                  <a:pt x="3278162" y="211874"/>
                </a:lnTo>
                <a:lnTo>
                  <a:pt x="3303905" y="211874"/>
                </a:lnTo>
                <a:lnTo>
                  <a:pt x="3344710" y="199390"/>
                </a:lnTo>
                <a:lnTo>
                  <a:pt x="3356102" y="178600"/>
                </a:lnTo>
                <a:lnTo>
                  <a:pt x="3357537" y="172656"/>
                </a:lnTo>
                <a:lnTo>
                  <a:pt x="3358388" y="160248"/>
                </a:lnTo>
                <a:lnTo>
                  <a:pt x="3358388" y="108762"/>
                </a:lnTo>
                <a:close/>
              </a:path>
              <a:path w="5355590" h="603885">
                <a:moveTo>
                  <a:pt x="3507879" y="57137"/>
                </a:moveTo>
                <a:lnTo>
                  <a:pt x="3462134" y="57137"/>
                </a:lnTo>
                <a:lnTo>
                  <a:pt x="3455720" y="59118"/>
                </a:lnTo>
                <a:lnTo>
                  <a:pt x="3453257" y="63068"/>
                </a:lnTo>
                <a:lnTo>
                  <a:pt x="3455555" y="57137"/>
                </a:lnTo>
                <a:lnTo>
                  <a:pt x="3400018" y="57137"/>
                </a:lnTo>
                <a:lnTo>
                  <a:pt x="3400018" y="90411"/>
                </a:lnTo>
                <a:lnTo>
                  <a:pt x="3420884" y="90411"/>
                </a:lnTo>
                <a:lnTo>
                  <a:pt x="3420884" y="178600"/>
                </a:lnTo>
                <a:lnTo>
                  <a:pt x="3400018" y="178600"/>
                </a:lnTo>
                <a:lnTo>
                  <a:pt x="3400018" y="211874"/>
                </a:lnTo>
                <a:lnTo>
                  <a:pt x="3488131" y="211874"/>
                </a:lnTo>
                <a:lnTo>
                  <a:pt x="3488131" y="178600"/>
                </a:lnTo>
                <a:lnTo>
                  <a:pt x="3457016" y="178600"/>
                </a:lnTo>
                <a:lnTo>
                  <a:pt x="3457016" y="103809"/>
                </a:lnTo>
                <a:lnTo>
                  <a:pt x="3465512" y="91884"/>
                </a:lnTo>
                <a:lnTo>
                  <a:pt x="3507879" y="91884"/>
                </a:lnTo>
                <a:lnTo>
                  <a:pt x="3507879" y="63068"/>
                </a:lnTo>
                <a:lnTo>
                  <a:pt x="3507879" y="57137"/>
                </a:lnTo>
                <a:close/>
              </a:path>
              <a:path w="5355590" h="603885">
                <a:moveTo>
                  <a:pt x="3628136" y="0"/>
                </a:moveTo>
                <a:lnTo>
                  <a:pt x="3589134" y="0"/>
                </a:lnTo>
                <a:lnTo>
                  <a:pt x="3589134" y="37528"/>
                </a:lnTo>
                <a:lnTo>
                  <a:pt x="3628136" y="37528"/>
                </a:lnTo>
                <a:lnTo>
                  <a:pt x="3628136" y="0"/>
                </a:lnTo>
                <a:close/>
              </a:path>
              <a:path w="5355590" h="603885">
                <a:moveTo>
                  <a:pt x="3669017" y="178600"/>
                </a:moveTo>
                <a:lnTo>
                  <a:pt x="3626739" y="178600"/>
                </a:lnTo>
                <a:lnTo>
                  <a:pt x="3626739" y="57137"/>
                </a:lnTo>
                <a:lnTo>
                  <a:pt x="3548608" y="57137"/>
                </a:lnTo>
                <a:lnTo>
                  <a:pt x="3548608" y="90411"/>
                </a:lnTo>
                <a:lnTo>
                  <a:pt x="3590607" y="90411"/>
                </a:lnTo>
                <a:lnTo>
                  <a:pt x="3590607" y="211874"/>
                </a:lnTo>
                <a:lnTo>
                  <a:pt x="3669017" y="211874"/>
                </a:lnTo>
                <a:lnTo>
                  <a:pt x="3669017" y="178600"/>
                </a:lnTo>
                <a:close/>
              </a:path>
              <a:path w="5355590" h="603885">
                <a:moveTo>
                  <a:pt x="3821303" y="108762"/>
                </a:moveTo>
                <a:lnTo>
                  <a:pt x="3808260" y="69697"/>
                </a:lnTo>
                <a:lnTo>
                  <a:pt x="3798392" y="63068"/>
                </a:lnTo>
                <a:lnTo>
                  <a:pt x="3792093" y="60274"/>
                </a:lnTo>
                <a:lnTo>
                  <a:pt x="3781666" y="57924"/>
                </a:lnTo>
                <a:lnTo>
                  <a:pt x="3769677" y="57137"/>
                </a:lnTo>
                <a:lnTo>
                  <a:pt x="3745865" y="57137"/>
                </a:lnTo>
                <a:lnTo>
                  <a:pt x="3739350" y="59118"/>
                </a:lnTo>
                <a:lnTo>
                  <a:pt x="3737025" y="63068"/>
                </a:lnTo>
                <a:lnTo>
                  <a:pt x="3739604" y="57137"/>
                </a:lnTo>
                <a:lnTo>
                  <a:pt x="3704869" y="57137"/>
                </a:lnTo>
                <a:lnTo>
                  <a:pt x="3704869" y="211874"/>
                </a:lnTo>
                <a:lnTo>
                  <a:pt x="3741077" y="211874"/>
                </a:lnTo>
                <a:lnTo>
                  <a:pt x="3741077" y="97942"/>
                </a:lnTo>
                <a:lnTo>
                  <a:pt x="3742055" y="95758"/>
                </a:lnTo>
                <a:lnTo>
                  <a:pt x="3745954" y="91478"/>
                </a:lnTo>
                <a:lnTo>
                  <a:pt x="3749192" y="90411"/>
                </a:lnTo>
                <a:lnTo>
                  <a:pt x="3776624" y="90411"/>
                </a:lnTo>
                <a:lnTo>
                  <a:pt x="3779748" y="91503"/>
                </a:lnTo>
                <a:lnTo>
                  <a:pt x="3781882" y="93687"/>
                </a:lnTo>
                <a:lnTo>
                  <a:pt x="3784066" y="95872"/>
                </a:lnTo>
                <a:lnTo>
                  <a:pt x="3785158" y="98996"/>
                </a:lnTo>
                <a:lnTo>
                  <a:pt x="3785158" y="211874"/>
                </a:lnTo>
                <a:lnTo>
                  <a:pt x="3821303" y="211874"/>
                </a:lnTo>
                <a:lnTo>
                  <a:pt x="3821303" y="108762"/>
                </a:lnTo>
                <a:close/>
              </a:path>
              <a:path w="5355590" h="603885">
                <a:moveTo>
                  <a:pt x="3979646" y="212496"/>
                </a:moveTo>
                <a:lnTo>
                  <a:pt x="3958628" y="174269"/>
                </a:lnTo>
                <a:lnTo>
                  <a:pt x="3926001" y="167995"/>
                </a:lnTo>
                <a:lnTo>
                  <a:pt x="3909606" y="167995"/>
                </a:lnTo>
                <a:lnTo>
                  <a:pt x="3909606" y="167576"/>
                </a:lnTo>
                <a:lnTo>
                  <a:pt x="3926560" y="167576"/>
                </a:lnTo>
                <a:lnTo>
                  <a:pt x="3937012" y="166700"/>
                </a:lnTo>
                <a:lnTo>
                  <a:pt x="3971975" y="137274"/>
                </a:lnTo>
                <a:lnTo>
                  <a:pt x="3975328" y="115951"/>
                </a:lnTo>
                <a:lnTo>
                  <a:pt x="3975328" y="90411"/>
                </a:lnTo>
                <a:lnTo>
                  <a:pt x="3975328" y="57137"/>
                </a:lnTo>
                <a:lnTo>
                  <a:pt x="3939184" y="57137"/>
                </a:lnTo>
                <a:lnTo>
                  <a:pt x="3939184" y="90411"/>
                </a:lnTo>
                <a:lnTo>
                  <a:pt x="3939184" y="122224"/>
                </a:lnTo>
                <a:lnTo>
                  <a:pt x="3938955" y="125056"/>
                </a:lnTo>
                <a:lnTo>
                  <a:pt x="3937787" y="127787"/>
                </a:lnTo>
                <a:lnTo>
                  <a:pt x="3933609" y="132994"/>
                </a:lnTo>
                <a:lnTo>
                  <a:pt x="3930561" y="134289"/>
                </a:lnTo>
                <a:lnTo>
                  <a:pt x="3901008" y="134289"/>
                </a:lnTo>
                <a:lnTo>
                  <a:pt x="3897033" y="133223"/>
                </a:lnTo>
                <a:lnTo>
                  <a:pt x="3894607" y="131089"/>
                </a:lnTo>
                <a:lnTo>
                  <a:pt x="3892232" y="128943"/>
                </a:lnTo>
                <a:lnTo>
                  <a:pt x="3891051" y="125806"/>
                </a:lnTo>
                <a:lnTo>
                  <a:pt x="3891051" y="98907"/>
                </a:lnTo>
                <a:lnTo>
                  <a:pt x="3892232" y="95758"/>
                </a:lnTo>
                <a:lnTo>
                  <a:pt x="3894607" y="93624"/>
                </a:lnTo>
                <a:lnTo>
                  <a:pt x="3897033" y="91478"/>
                </a:lnTo>
                <a:lnTo>
                  <a:pt x="3901008" y="90411"/>
                </a:lnTo>
                <a:lnTo>
                  <a:pt x="3939184" y="90411"/>
                </a:lnTo>
                <a:lnTo>
                  <a:pt x="3939184" y="57137"/>
                </a:lnTo>
                <a:lnTo>
                  <a:pt x="3909403" y="57137"/>
                </a:lnTo>
                <a:lnTo>
                  <a:pt x="3896677" y="57924"/>
                </a:lnTo>
                <a:lnTo>
                  <a:pt x="3862603" y="76822"/>
                </a:lnTo>
                <a:lnTo>
                  <a:pt x="3854920" y="108762"/>
                </a:lnTo>
                <a:lnTo>
                  <a:pt x="3854920" y="115951"/>
                </a:lnTo>
                <a:lnTo>
                  <a:pt x="3868128" y="156476"/>
                </a:lnTo>
                <a:lnTo>
                  <a:pt x="3873474" y="159410"/>
                </a:lnTo>
                <a:lnTo>
                  <a:pt x="3873474" y="201269"/>
                </a:lnTo>
                <a:lnTo>
                  <a:pt x="3934396" y="201269"/>
                </a:lnTo>
                <a:lnTo>
                  <a:pt x="3938206" y="202082"/>
                </a:lnTo>
                <a:lnTo>
                  <a:pt x="3940302" y="203708"/>
                </a:lnTo>
                <a:lnTo>
                  <a:pt x="3942448" y="205295"/>
                </a:lnTo>
                <a:lnTo>
                  <a:pt x="3943515" y="207264"/>
                </a:lnTo>
                <a:lnTo>
                  <a:pt x="3943515" y="221005"/>
                </a:lnTo>
                <a:lnTo>
                  <a:pt x="3942448" y="222961"/>
                </a:lnTo>
                <a:lnTo>
                  <a:pt x="3938168" y="226314"/>
                </a:lnTo>
                <a:lnTo>
                  <a:pt x="3934345" y="227152"/>
                </a:lnTo>
                <a:lnTo>
                  <a:pt x="3860635" y="227152"/>
                </a:lnTo>
                <a:lnTo>
                  <a:pt x="3860635" y="260426"/>
                </a:lnTo>
                <a:lnTo>
                  <a:pt x="3926001" y="260426"/>
                </a:lnTo>
                <a:lnTo>
                  <a:pt x="3938536" y="259727"/>
                </a:lnTo>
                <a:lnTo>
                  <a:pt x="3976281" y="235381"/>
                </a:lnTo>
                <a:lnTo>
                  <a:pt x="3979646" y="215912"/>
                </a:lnTo>
                <a:lnTo>
                  <a:pt x="3979646" y="212496"/>
                </a:lnTo>
                <a:close/>
              </a:path>
              <a:path w="5355590" h="603885">
                <a:moveTo>
                  <a:pt x="4097680" y="171411"/>
                </a:moveTo>
                <a:lnTo>
                  <a:pt x="4057218" y="171411"/>
                </a:lnTo>
                <a:lnTo>
                  <a:pt x="4057218" y="205105"/>
                </a:lnTo>
                <a:lnTo>
                  <a:pt x="4043819" y="251841"/>
                </a:lnTo>
                <a:lnTo>
                  <a:pt x="4077868" y="251841"/>
                </a:lnTo>
                <a:lnTo>
                  <a:pt x="4097680" y="207200"/>
                </a:lnTo>
                <a:lnTo>
                  <a:pt x="4097680" y="171411"/>
                </a:lnTo>
                <a:close/>
              </a:path>
              <a:path w="5355590" h="603885">
                <a:moveTo>
                  <a:pt x="4440542" y="0"/>
                </a:moveTo>
                <a:lnTo>
                  <a:pt x="4405515" y="0"/>
                </a:lnTo>
                <a:lnTo>
                  <a:pt x="4411446" y="184797"/>
                </a:lnTo>
                <a:lnTo>
                  <a:pt x="4376852" y="27063"/>
                </a:lnTo>
                <a:lnTo>
                  <a:pt x="4370921" y="0"/>
                </a:lnTo>
                <a:lnTo>
                  <a:pt x="4319854" y="0"/>
                </a:lnTo>
                <a:lnTo>
                  <a:pt x="4319854" y="211874"/>
                </a:lnTo>
                <a:lnTo>
                  <a:pt x="4354804" y="211874"/>
                </a:lnTo>
                <a:lnTo>
                  <a:pt x="4348873" y="27063"/>
                </a:lnTo>
                <a:lnTo>
                  <a:pt x="4389132" y="211874"/>
                </a:lnTo>
                <a:lnTo>
                  <a:pt x="4440542" y="211874"/>
                </a:lnTo>
                <a:lnTo>
                  <a:pt x="4440542" y="184797"/>
                </a:lnTo>
                <a:lnTo>
                  <a:pt x="4440542" y="0"/>
                </a:lnTo>
                <a:close/>
              </a:path>
              <a:path w="5355590" h="603885">
                <a:moveTo>
                  <a:pt x="4590593" y="107365"/>
                </a:moveTo>
                <a:lnTo>
                  <a:pt x="4578451" y="70256"/>
                </a:lnTo>
                <a:lnTo>
                  <a:pt x="4555007" y="58166"/>
                </a:lnTo>
                <a:lnTo>
                  <a:pt x="4555007" y="98298"/>
                </a:lnTo>
                <a:lnTo>
                  <a:pt x="4555007" y="117132"/>
                </a:lnTo>
                <a:lnTo>
                  <a:pt x="4514545" y="117132"/>
                </a:lnTo>
                <a:lnTo>
                  <a:pt x="4514583" y="98298"/>
                </a:lnTo>
                <a:lnTo>
                  <a:pt x="4515383" y="95186"/>
                </a:lnTo>
                <a:lnTo>
                  <a:pt x="4518736" y="91363"/>
                </a:lnTo>
                <a:lnTo>
                  <a:pt x="4522101" y="90411"/>
                </a:lnTo>
                <a:lnTo>
                  <a:pt x="4547082" y="90411"/>
                </a:lnTo>
                <a:lnTo>
                  <a:pt x="4549775" y="91465"/>
                </a:lnTo>
                <a:lnTo>
                  <a:pt x="4551870" y="93548"/>
                </a:lnTo>
                <a:lnTo>
                  <a:pt x="4553966" y="95605"/>
                </a:lnTo>
                <a:lnTo>
                  <a:pt x="4555007" y="98298"/>
                </a:lnTo>
                <a:lnTo>
                  <a:pt x="4555007" y="58166"/>
                </a:lnTo>
                <a:lnTo>
                  <a:pt x="4554271" y="57962"/>
                </a:lnTo>
                <a:lnTo>
                  <a:pt x="4543501" y="57137"/>
                </a:lnTo>
                <a:lnTo>
                  <a:pt x="4530039" y="57137"/>
                </a:lnTo>
                <a:lnTo>
                  <a:pt x="4490694" y="69481"/>
                </a:lnTo>
                <a:lnTo>
                  <a:pt x="4478502" y="107365"/>
                </a:lnTo>
                <a:lnTo>
                  <a:pt x="4478413" y="160248"/>
                </a:lnTo>
                <a:lnTo>
                  <a:pt x="4479264" y="172770"/>
                </a:lnTo>
                <a:lnTo>
                  <a:pt x="4508957" y="208788"/>
                </a:lnTo>
                <a:lnTo>
                  <a:pt x="4532896" y="211874"/>
                </a:lnTo>
                <a:lnTo>
                  <a:pt x="4581449" y="211874"/>
                </a:lnTo>
                <a:lnTo>
                  <a:pt x="4581449" y="178600"/>
                </a:lnTo>
                <a:lnTo>
                  <a:pt x="4524502" y="178600"/>
                </a:lnTo>
                <a:lnTo>
                  <a:pt x="4520527" y="177520"/>
                </a:lnTo>
                <a:lnTo>
                  <a:pt x="4518114" y="175387"/>
                </a:lnTo>
                <a:lnTo>
                  <a:pt x="4515739" y="173240"/>
                </a:lnTo>
                <a:lnTo>
                  <a:pt x="4514545" y="170103"/>
                </a:lnTo>
                <a:lnTo>
                  <a:pt x="4514545" y="150406"/>
                </a:lnTo>
                <a:lnTo>
                  <a:pt x="4590593" y="150406"/>
                </a:lnTo>
                <a:lnTo>
                  <a:pt x="4590593" y="117132"/>
                </a:lnTo>
                <a:lnTo>
                  <a:pt x="4590593" y="107365"/>
                </a:lnTo>
                <a:close/>
              </a:path>
              <a:path w="5355590" h="603885">
                <a:moveTo>
                  <a:pt x="4757801" y="211874"/>
                </a:moveTo>
                <a:lnTo>
                  <a:pt x="4728705" y="163944"/>
                </a:lnTo>
                <a:lnTo>
                  <a:pt x="4708753" y="131089"/>
                </a:lnTo>
                <a:lnTo>
                  <a:pt x="4728349" y="99136"/>
                </a:lnTo>
                <a:lnTo>
                  <a:pt x="4754105" y="57137"/>
                </a:lnTo>
                <a:lnTo>
                  <a:pt x="4713503" y="57137"/>
                </a:lnTo>
                <a:lnTo>
                  <a:pt x="4689297" y="99136"/>
                </a:lnTo>
                <a:lnTo>
                  <a:pt x="4665573" y="57137"/>
                </a:lnTo>
                <a:lnTo>
                  <a:pt x="4623295" y="57137"/>
                </a:lnTo>
                <a:lnTo>
                  <a:pt x="4668012" y="132207"/>
                </a:lnTo>
                <a:lnTo>
                  <a:pt x="4619815" y="211874"/>
                </a:lnTo>
                <a:lnTo>
                  <a:pt x="4660620" y="211874"/>
                </a:lnTo>
                <a:lnTo>
                  <a:pt x="4688522" y="163944"/>
                </a:lnTo>
                <a:lnTo>
                  <a:pt x="4715180" y="211874"/>
                </a:lnTo>
                <a:lnTo>
                  <a:pt x="4757801" y="211874"/>
                </a:lnTo>
                <a:close/>
              </a:path>
              <a:path w="5355590" h="603885">
                <a:moveTo>
                  <a:pt x="4895786" y="57137"/>
                </a:moveTo>
                <a:lnTo>
                  <a:pt x="4854067" y="57137"/>
                </a:lnTo>
                <a:lnTo>
                  <a:pt x="4854067" y="22809"/>
                </a:lnTo>
                <a:lnTo>
                  <a:pt x="4817859" y="22809"/>
                </a:lnTo>
                <a:lnTo>
                  <a:pt x="4817859" y="57137"/>
                </a:lnTo>
                <a:lnTo>
                  <a:pt x="4790719" y="57137"/>
                </a:lnTo>
                <a:lnTo>
                  <a:pt x="4790719" y="90411"/>
                </a:lnTo>
                <a:lnTo>
                  <a:pt x="4817859" y="90411"/>
                </a:lnTo>
                <a:lnTo>
                  <a:pt x="4817859" y="171615"/>
                </a:lnTo>
                <a:lnTo>
                  <a:pt x="4818443" y="180022"/>
                </a:lnTo>
                <a:lnTo>
                  <a:pt x="4845634" y="211162"/>
                </a:lnTo>
                <a:lnTo>
                  <a:pt x="4853787" y="211874"/>
                </a:lnTo>
                <a:lnTo>
                  <a:pt x="4895786" y="211874"/>
                </a:lnTo>
                <a:lnTo>
                  <a:pt x="4895786" y="178600"/>
                </a:lnTo>
                <a:lnTo>
                  <a:pt x="4857991" y="178600"/>
                </a:lnTo>
                <a:lnTo>
                  <a:pt x="4856086" y="178269"/>
                </a:lnTo>
                <a:lnTo>
                  <a:pt x="4855248" y="177622"/>
                </a:lnTo>
                <a:lnTo>
                  <a:pt x="4854460" y="176923"/>
                </a:lnTo>
                <a:lnTo>
                  <a:pt x="4854067" y="175412"/>
                </a:lnTo>
                <a:lnTo>
                  <a:pt x="4854067" y="90411"/>
                </a:lnTo>
                <a:lnTo>
                  <a:pt x="4895786" y="90411"/>
                </a:lnTo>
                <a:lnTo>
                  <a:pt x="4895786" y="57137"/>
                </a:lnTo>
                <a:close/>
              </a:path>
              <a:path w="5355590" h="603885">
                <a:moveTo>
                  <a:pt x="5194351" y="57137"/>
                </a:moveTo>
                <a:lnTo>
                  <a:pt x="5116207" y="57137"/>
                </a:lnTo>
                <a:lnTo>
                  <a:pt x="5116207" y="90411"/>
                </a:lnTo>
                <a:lnTo>
                  <a:pt x="5158206" y="90411"/>
                </a:lnTo>
                <a:lnTo>
                  <a:pt x="5158206" y="225196"/>
                </a:lnTo>
                <a:lnTo>
                  <a:pt x="5157902" y="225806"/>
                </a:lnTo>
                <a:lnTo>
                  <a:pt x="5157305" y="226314"/>
                </a:lnTo>
                <a:lnTo>
                  <a:pt x="5156695" y="226872"/>
                </a:lnTo>
                <a:lnTo>
                  <a:pt x="5155654" y="227152"/>
                </a:lnTo>
                <a:lnTo>
                  <a:pt x="5107914" y="227152"/>
                </a:lnTo>
                <a:lnTo>
                  <a:pt x="5107914" y="260426"/>
                </a:lnTo>
                <a:lnTo>
                  <a:pt x="5158702" y="260426"/>
                </a:lnTo>
                <a:lnTo>
                  <a:pt x="5166195" y="259791"/>
                </a:lnTo>
                <a:lnTo>
                  <a:pt x="5193728" y="231178"/>
                </a:lnTo>
                <a:lnTo>
                  <a:pt x="5194351" y="223100"/>
                </a:lnTo>
                <a:lnTo>
                  <a:pt x="5194351" y="57137"/>
                </a:lnTo>
                <a:close/>
              </a:path>
              <a:path w="5355590" h="603885">
                <a:moveTo>
                  <a:pt x="5195532" y="0"/>
                </a:moveTo>
                <a:lnTo>
                  <a:pt x="5156466" y="0"/>
                </a:lnTo>
                <a:lnTo>
                  <a:pt x="5156466" y="37528"/>
                </a:lnTo>
                <a:lnTo>
                  <a:pt x="5195532" y="37528"/>
                </a:lnTo>
                <a:lnTo>
                  <a:pt x="5195532" y="0"/>
                </a:lnTo>
                <a:close/>
              </a:path>
              <a:path w="5355590" h="603885">
                <a:moveTo>
                  <a:pt x="5355564" y="157391"/>
                </a:moveTo>
                <a:lnTo>
                  <a:pt x="5337200" y="120751"/>
                </a:lnTo>
                <a:lnTo>
                  <a:pt x="5310416" y="114554"/>
                </a:lnTo>
                <a:lnTo>
                  <a:pt x="5298122" y="114554"/>
                </a:lnTo>
                <a:lnTo>
                  <a:pt x="5296166" y="114020"/>
                </a:lnTo>
                <a:lnTo>
                  <a:pt x="5293563" y="111874"/>
                </a:lnTo>
                <a:lnTo>
                  <a:pt x="5292915" y="110109"/>
                </a:lnTo>
                <a:lnTo>
                  <a:pt x="5292915" y="95110"/>
                </a:lnTo>
                <a:lnTo>
                  <a:pt x="5293677" y="93395"/>
                </a:lnTo>
                <a:lnTo>
                  <a:pt x="5296789" y="91020"/>
                </a:lnTo>
                <a:lnTo>
                  <a:pt x="5299303" y="90411"/>
                </a:lnTo>
                <a:lnTo>
                  <a:pt x="5349837" y="90411"/>
                </a:lnTo>
                <a:lnTo>
                  <a:pt x="5349837" y="57137"/>
                </a:lnTo>
                <a:lnTo>
                  <a:pt x="5305603" y="57137"/>
                </a:lnTo>
                <a:lnTo>
                  <a:pt x="5294668" y="57759"/>
                </a:lnTo>
                <a:lnTo>
                  <a:pt x="5259984" y="80048"/>
                </a:lnTo>
                <a:lnTo>
                  <a:pt x="5256771" y="99060"/>
                </a:lnTo>
                <a:lnTo>
                  <a:pt x="5256771" y="107365"/>
                </a:lnTo>
                <a:lnTo>
                  <a:pt x="5275008" y="143764"/>
                </a:lnTo>
                <a:lnTo>
                  <a:pt x="5302466" y="149567"/>
                </a:lnTo>
                <a:lnTo>
                  <a:pt x="5317236" y="149567"/>
                </a:lnTo>
                <a:lnTo>
                  <a:pt x="5319357" y="151879"/>
                </a:lnTo>
                <a:lnTo>
                  <a:pt x="5319357" y="173990"/>
                </a:lnTo>
                <a:lnTo>
                  <a:pt x="5318658" y="175755"/>
                </a:lnTo>
                <a:lnTo>
                  <a:pt x="5317261" y="176923"/>
                </a:lnTo>
                <a:lnTo>
                  <a:pt x="5315864" y="178041"/>
                </a:lnTo>
                <a:lnTo>
                  <a:pt x="5313299" y="178600"/>
                </a:lnTo>
                <a:lnTo>
                  <a:pt x="5258244" y="178600"/>
                </a:lnTo>
                <a:lnTo>
                  <a:pt x="5258244" y="211874"/>
                </a:lnTo>
                <a:lnTo>
                  <a:pt x="5306720" y="211874"/>
                </a:lnTo>
                <a:lnTo>
                  <a:pt x="5317566" y="211226"/>
                </a:lnTo>
                <a:lnTo>
                  <a:pt x="5352313" y="188468"/>
                </a:lnTo>
                <a:lnTo>
                  <a:pt x="5355564" y="170218"/>
                </a:lnTo>
                <a:lnTo>
                  <a:pt x="5355564" y="1573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55495" y="3050568"/>
            <a:ext cx="6351905" cy="550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21665">
              <a:lnSpc>
                <a:spcPct val="100000"/>
              </a:lnSpc>
              <a:spcBef>
                <a:spcPts val="100"/>
              </a:spcBef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Los </a:t>
            </a:r>
            <a:r>
              <a:rPr dirty="0" sz="2250" spc="-25">
                <a:latin typeface="Consolas"/>
                <a:cs typeface="Consolas"/>
              </a:rPr>
              <a:t>frameworks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como </a:t>
            </a:r>
            <a:r>
              <a:rPr dirty="0" sz="2250" spc="-25">
                <a:latin typeface="Consolas"/>
                <a:cs typeface="Consolas"/>
              </a:rPr>
              <a:t>Spring, Next js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y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latin typeface="Consolas"/>
                <a:cs typeface="Consolas"/>
              </a:rPr>
              <a:t>Django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son parte del ecosistema de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Amazon.</a:t>
            </a:r>
            <a:endParaRPr sz="2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Consolas"/>
              <a:cs typeface="Consolas"/>
            </a:endParaRPr>
          </a:p>
          <a:p>
            <a:pPr marL="12700" marR="160020">
              <a:lnSpc>
                <a:spcPct val="100000"/>
              </a:lnSpc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Spring Boot es utilizado principalmente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en el BackEnd, y es un framework de Java </a:t>
            </a:r>
            <a:r>
              <a:rPr dirty="0" sz="2250" spc="-1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especializado en la construcción de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aplicaciones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empresariales.</a:t>
            </a:r>
            <a:endParaRPr sz="2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onsolas"/>
              <a:cs typeface="Consolas"/>
            </a:endParaRPr>
          </a:p>
          <a:p>
            <a:pPr marL="12700" marR="5080">
              <a:lnSpc>
                <a:spcPct val="98600"/>
              </a:lnSpc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Django</a:t>
            </a:r>
            <a:r>
              <a:rPr dirty="0" sz="22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también</a:t>
            </a:r>
            <a:r>
              <a:rPr dirty="0" sz="22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es</a:t>
            </a:r>
            <a:r>
              <a:rPr dirty="0" sz="22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utilizado</a:t>
            </a:r>
            <a:r>
              <a:rPr dirty="0" sz="2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en</a:t>
            </a:r>
            <a:r>
              <a:rPr dirty="0" sz="22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el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BackEnd, y es la principal herramienta de </a:t>
            </a:r>
            <a:r>
              <a:rPr dirty="0" sz="2250" spc="-1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desarrollo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para servidores en python.</a:t>
            </a:r>
            <a:endParaRPr sz="2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Next es utilizado para el renderizado del </a:t>
            </a:r>
            <a:r>
              <a:rPr dirty="0" sz="2250" spc="-1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FrontEnd, mejorando su tiempo de carga y </a:t>
            </a:r>
            <a:r>
              <a:rPr dirty="0" sz="225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otros</a:t>
            </a:r>
            <a:r>
              <a:rPr dirty="0" sz="22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Consolas"/>
                <a:cs typeface="Consolas"/>
              </a:rPr>
              <a:t>aspectos fundamentales</a:t>
            </a:r>
            <a:endParaRPr sz="22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7" y="1189308"/>
              <a:ext cx="7238999" cy="86296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929" y="7160670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7" y="2298112"/>
                  </a:moveTo>
                  <a:lnTo>
                    <a:pt x="1770463" y="2298112"/>
                  </a:lnTo>
                  <a:lnTo>
                    <a:pt x="0" y="2298112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229811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77929" y="715995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3" y="2298832"/>
                  </a:moveTo>
                  <a:lnTo>
                    <a:pt x="0" y="2298832"/>
                  </a:lnTo>
                  <a:lnTo>
                    <a:pt x="0" y="719"/>
                  </a:lnTo>
                  <a:lnTo>
                    <a:pt x="3540207" y="719"/>
                  </a:lnTo>
                  <a:lnTo>
                    <a:pt x="3540207" y="2298832"/>
                  </a:lnTo>
                  <a:lnTo>
                    <a:pt x="1770463" y="2298832"/>
                  </a:lnTo>
                  <a:close/>
                </a:path>
                <a:path w="3540759" h="2299334">
                  <a:moveTo>
                    <a:pt x="1770463" y="753798"/>
                  </a:moveTo>
                  <a:lnTo>
                    <a:pt x="0" y="753798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753798"/>
                  </a:lnTo>
                  <a:lnTo>
                    <a:pt x="1770463" y="753798"/>
                  </a:lnTo>
                  <a:close/>
                </a:path>
                <a:path w="3540759" h="2299334">
                  <a:moveTo>
                    <a:pt x="3008852" y="228227"/>
                  </a:moveTo>
                  <a:lnTo>
                    <a:pt x="3237089" y="456454"/>
                  </a:lnTo>
                </a:path>
                <a:path w="3540759" h="2299334">
                  <a:moveTo>
                    <a:pt x="3236370" y="228227"/>
                  </a:moveTo>
                  <a:lnTo>
                    <a:pt x="3008132" y="456454"/>
                  </a:lnTo>
                </a:path>
                <a:path w="3540759" h="2299334">
                  <a:moveTo>
                    <a:pt x="1921662" y="341981"/>
                  </a:moveTo>
                  <a:lnTo>
                    <a:pt x="2245659" y="343420"/>
                  </a:lnTo>
                </a:path>
                <a:path w="3540759" h="2299334">
                  <a:moveTo>
                    <a:pt x="2627255" y="455734"/>
                  </a:moveTo>
                  <a:lnTo>
                    <a:pt x="2513496" y="455734"/>
                  </a:lnTo>
                  <a:lnTo>
                    <a:pt x="2513496" y="228227"/>
                  </a:lnTo>
                  <a:lnTo>
                    <a:pt x="2741014" y="228227"/>
                  </a:lnTo>
                  <a:lnTo>
                    <a:pt x="2741014" y="455734"/>
                  </a:lnTo>
                  <a:lnTo>
                    <a:pt x="2627255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79"/>
              <a:ext cx="487679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79"/>
              <a:ext cx="460247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79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51" y="7153772"/>
              <a:ext cx="3543299" cy="23116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1"/>
              <a:ext cx="984503" cy="1374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9071" y="1607838"/>
            <a:ext cx="6610350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25"/>
              <a:t>Gracias!</a:t>
            </a:r>
            <a:endParaRPr sz="12000"/>
          </a:p>
        </p:txBody>
      </p:sp>
      <p:grpSp>
        <p:nvGrpSpPr>
          <p:cNvPr id="3" name="object 3"/>
          <p:cNvGrpSpPr/>
          <p:nvPr/>
        </p:nvGrpSpPr>
        <p:grpSpPr>
          <a:xfrm>
            <a:off x="829437" y="1572767"/>
            <a:ext cx="16883380" cy="6111240"/>
            <a:chOff x="829437" y="1572767"/>
            <a:chExt cx="16883380" cy="6111240"/>
          </a:xfrm>
        </p:grpSpPr>
        <p:sp>
          <p:nvSpPr>
            <p:cNvPr id="4" name="object 4"/>
            <p:cNvSpPr/>
            <p:nvPr/>
          </p:nvSpPr>
          <p:spPr>
            <a:xfrm>
              <a:off x="6909838" y="6162480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2" y="940925"/>
                  </a:moveTo>
                  <a:lnTo>
                    <a:pt x="0" y="940925"/>
                  </a:lnTo>
                  <a:lnTo>
                    <a:pt x="0" y="0"/>
                  </a:lnTo>
                  <a:lnTo>
                    <a:pt x="940925" y="0"/>
                  </a:lnTo>
                  <a:lnTo>
                    <a:pt x="940925" y="940925"/>
                  </a:lnTo>
                  <a:lnTo>
                    <a:pt x="470822" y="94092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84877" y="6162480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2" y="940925"/>
                  </a:moveTo>
                  <a:lnTo>
                    <a:pt x="0" y="940925"/>
                  </a:lnTo>
                  <a:lnTo>
                    <a:pt x="0" y="0"/>
                  </a:lnTo>
                  <a:lnTo>
                    <a:pt x="940925" y="0"/>
                  </a:lnTo>
                  <a:lnTo>
                    <a:pt x="940925" y="940925"/>
                  </a:lnTo>
                  <a:lnTo>
                    <a:pt x="470822" y="94092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59917" y="6162480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2" y="940925"/>
                  </a:moveTo>
                  <a:lnTo>
                    <a:pt x="0" y="940925"/>
                  </a:lnTo>
                  <a:lnTo>
                    <a:pt x="0" y="0"/>
                  </a:lnTo>
                  <a:lnTo>
                    <a:pt x="940925" y="0"/>
                  </a:lnTo>
                  <a:lnTo>
                    <a:pt x="940925" y="940925"/>
                  </a:lnTo>
                  <a:lnTo>
                    <a:pt x="470822" y="94092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34957" y="6162480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2" y="940925"/>
                  </a:moveTo>
                  <a:lnTo>
                    <a:pt x="0" y="940925"/>
                  </a:lnTo>
                  <a:lnTo>
                    <a:pt x="0" y="0"/>
                  </a:lnTo>
                  <a:lnTo>
                    <a:pt x="940925" y="0"/>
                  </a:lnTo>
                  <a:lnTo>
                    <a:pt x="940925" y="940925"/>
                  </a:lnTo>
                  <a:lnTo>
                    <a:pt x="470822" y="94092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63975" y="6317279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213043" y="614841"/>
                  </a:moveTo>
                  <a:lnTo>
                    <a:pt x="207283" y="614841"/>
                  </a:lnTo>
                  <a:lnTo>
                    <a:pt x="205843" y="614121"/>
                  </a:lnTo>
                  <a:lnTo>
                    <a:pt x="162738" y="594210"/>
                  </a:lnTo>
                  <a:lnTo>
                    <a:pt x="123412" y="568224"/>
                  </a:lnTo>
                  <a:lnTo>
                    <a:pt x="88405" y="536569"/>
                  </a:lnTo>
                  <a:lnTo>
                    <a:pt x="58258" y="499648"/>
                  </a:lnTo>
                  <a:lnTo>
                    <a:pt x="33049" y="457509"/>
                  </a:lnTo>
                  <a:lnTo>
                    <a:pt x="14792" y="412534"/>
                  </a:lnTo>
                  <a:lnTo>
                    <a:pt x="3690" y="365399"/>
                  </a:lnTo>
                  <a:lnTo>
                    <a:pt x="111" y="318939"/>
                  </a:lnTo>
                  <a:lnTo>
                    <a:pt x="0" y="316060"/>
                  </a:lnTo>
                  <a:lnTo>
                    <a:pt x="3797" y="266878"/>
                  </a:lnTo>
                  <a:lnTo>
                    <a:pt x="15218" y="218739"/>
                  </a:lnTo>
                  <a:lnTo>
                    <a:pt x="33999" y="173088"/>
                  </a:lnTo>
                  <a:lnTo>
                    <a:pt x="59934" y="130651"/>
                  </a:lnTo>
                  <a:lnTo>
                    <a:pt x="92815" y="92153"/>
                  </a:lnTo>
                  <a:lnTo>
                    <a:pt x="130683" y="59623"/>
                  </a:lnTo>
                  <a:lnTo>
                    <a:pt x="172871" y="33900"/>
                  </a:lnTo>
                  <a:lnTo>
                    <a:pt x="218514" y="15227"/>
                  </a:lnTo>
                  <a:lnTo>
                    <a:pt x="266749" y="3846"/>
                  </a:lnTo>
                  <a:lnTo>
                    <a:pt x="316719" y="0"/>
                  </a:lnTo>
                  <a:lnTo>
                    <a:pt x="366261" y="3846"/>
                  </a:lnTo>
                  <a:lnTo>
                    <a:pt x="414185" y="15227"/>
                  </a:lnTo>
                  <a:lnTo>
                    <a:pt x="422697" y="18718"/>
                  </a:lnTo>
                  <a:lnTo>
                    <a:pt x="316712" y="18718"/>
                  </a:lnTo>
                  <a:lnTo>
                    <a:pt x="268520" y="22592"/>
                  </a:lnTo>
                  <a:lnTo>
                    <a:pt x="222834" y="33814"/>
                  </a:lnTo>
                  <a:lnTo>
                    <a:pt x="180257" y="51783"/>
                  </a:lnTo>
                  <a:lnTo>
                    <a:pt x="141395" y="75900"/>
                  </a:lnTo>
                  <a:lnTo>
                    <a:pt x="106853" y="105563"/>
                  </a:lnTo>
                  <a:lnTo>
                    <a:pt x="77235" y="140172"/>
                  </a:lnTo>
                  <a:lnTo>
                    <a:pt x="53147" y="179126"/>
                  </a:lnTo>
                  <a:lnTo>
                    <a:pt x="35192" y="221826"/>
                  </a:lnTo>
                  <a:lnTo>
                    <a:pt x="23975" y="267671"/>
                  </a:lnTo>
                  <a:lnTo>
                    <a:pt x="20102" y="316060"/>
                  </a:lnTo>
                  <a:lnTo>
                    <a:pt x="24325" y="365894"/>
                  </a:lnTo>
                  <a:lnTo>
                    <a:pt x="36608" y="413587"/>
                  </a:lnTo>
                  <a:lnTo>
                    <a:pt x="56371" y="458233"/>
                  </a:lnTo>
                  <a:lnTo>
                    <a:pt x="83036" y="498924"/>
                  </a:lnTo>
                  <a:lnTo>
                    <a:pt x="116022" y="534754"/>
                  </a:lnTo>
                  <a:lnTo>
                    <a:pt x="154752" y="564816"/>
                  </a:lnTo>
                  <a:lnTo>
                    <a:pt x="198644" y="588203"/>
                  </a:lnTo>
                  <a:lnTo>
                    <a:pt x="218802" y="588203"/>
                  </a:lnTo>
                  <a:lnTo>
                    <a:pt x="218802" y="609082"/>
                  </a:lnTo>
                  <a:lnTo>
                    <a:pt x="218082" y="611242"/>
                  </a:lnTo>
                  <a:lnTo>
                    <a:pt x="215922" y="613401"/>
                  </a:lnTo>
                  <a:lnTo>
                    <a:pt x="213043" y="614841"/>
                  </a:lnTo>
                  <a:close/>
                </a:path>
                <a:path w="628650" h="633729">
                  <a:moveTo>
                    <a:pt x="427965" y="612682"/>
                  </a:moveTo>
                  <a:lnTo>
                    <a:pt x="316712" y="612682"/>
                  </a:lnTo>
                  <a:lnTo>
                    <a:pt x="364730" y="608789"/>
                  </a:lnTo>
                  <a:lnTo>
                    <a:pt x="410315" y="597522"/>
                  </a:lnTo>
                  <a:lnTo>
                    <a:pt x="452850" y="579499"/>
                  </a:lnTo>
                  <a:lnTo>
                    <a:pt x="491718" y="555338"/>
                  </a:lnTo>
                  <a:lnTo>
                    <a:pt x="526302" y="525657"/>
                  </a:lnTo>
                  <a:lnTo>
                    <a:pt x="555982" y="491072"/>
                  </a:lnTo>
                  <a:lnTo>
                    <a:pt x="580142" y="452203"/>
                  </a:lnTo>
                  <a:lnTo>
                    <a:pt x="598164" y="409665"/>
                  </a:lnTo>
                  <a:lnTo>
                    <a:pt x="609430" y="364079"/>
                  </a:lnTo>
                  <a:lnTo>
                    <a:pt x="613323" y="316060"/>
                  </a:lnTo>
                  <a:lnTo>
                    <a:pt x="609411" y="268021"/>
                  </a:lnTo>
                  <a:lnTo>
                    <a:pt x="598095" y="222379"/>
                  </a:lnTo>
                  <a:lnTo>
                    <a:pt x="580006" y="179761"/>
                  </a:lnTo>
                  <a:lnTo>
                    <a:pt x="555775" y="140794"/>
                  </a:lnTo>
                  <a:lnTo>
                    <a:pt x="526032" y="106102"/>
                  </a:lnTo>
                  <a:lnTo>
                    <a:pt x="491407" y="76314"/>
                  </a:lnTo>
                  <a:lnTo>
                    <a:pt x="452533" y="52055"/>
                  </a:lnTo>
                  <a:lnTo>
                    <a:pt x="410038" y="33952"/>
                  </a:lnTo>
                  <a:lnTo>
                    <a:pt x="364555" y="22631"/>
                  </a:lnTo>
                  <a:lnTo>
                    <a:pt x="316712" y="18718"/>
                  </a:lnTo>
                  <a:lnTo>
                    <a:pt x="422697" y="18718"/>
                  </a:lnTo>
                  <a:lnTo>
                    <a:pt x="459725" y="33900"/>
                  </a:lnTo>
                  <a:lnTo>
                    <a:pt x="502120" y="59623"/>
                  </a:lnTo>
                  <a:lnTo>
                    <a:pt x="540610" y="92153"/>
                  </a:lnTo>
                  <a:lnTo>
                    <a:pt x="573139" y="130651"/>
                  </a:lnTo>
                  <a:lnTo>
                    <a:pt x="598861" y="173088"/>
                  </a:lnTo>
                  <a:lnTo>
                    <a:pt x="617533" y="218739"/>
                  </a:lnTo>
                  <a:lnTo>
                    <a:pt x="628594" y="265526"/>
                  </a:lnTo>
                  <a:lnTo>
                    <a:pt x="628594" y="368033"/>
                  </a:lnTo>
                  <a:lnTo>
                    <a:pt x="617533" y="414820"/>
                  </a:lnTo>
                  <a:lnTo>
                    <a:pt x="598861" y="460471"/>
                  </a:lnTo>
                  <a:lnTo>
                    <a:pt x="573139" y="502908"/>
                  </a:lnTo>
                  <a:lnTo>
                    <a:pt x="540610" y="541406"/>
                  </a:lnTo>
                  <a:lnTo>
                    <a:pt x="502120" y="573936"/>
                  </a:lnTo>
                  <a:lnTo>
                    <a:pt x="459725" y="599659"/>
                  </a:lnTo>
                  <a:lnTo>
                    <a:pt x="427965" y="612682"/>
                  </a:lnTo>
                  <a:close/>
                </a:path>
                <a:path w="628650" h="633729">
                  <a:moveTo>
                    <a:pt x="218802" y="588203"/>
                  </a:moveTo>
                  <a:lnTo>
                    <a:pt x="198644" y="588203"/>
                  </a:lnTo>
                  <a:lnTo>
                    <a:pt x="198644" y="431973"/>
                  </a:lnTo>
                  <a:lnTo>
                    <a:pt x="110093" y="431973"/>
                  </a:lnTo>
                  <a:lnTo>
                    <a:pt x="105053" y="426933"/>
                  </a:lnTo>
                  <a:lnTo>
                    <a:pt x="105053" y="321099"/>
                  </a:lnTo>
                  <a:lnTo>
                    <a:pt x="110813" y="316780"/>
                  </a:lnTo>
                  <a:lnTo>
                    <a:pt x="198644" y="316780"/>
                  </a:lnTo>
                  <a:lnTo>
                    <a:pt x="198644" y="313900"/>
                  </a:lnTo>
                  <a:lnTo>
                    <a:pt x="214663" y="243614"/>
                  </a:lnTo>
                  <a:lnTo>
                    <a:pt x="259838" y="183588"/>
                  </a:lnTo>
                  <a:lnTo>
                    <a:pt x="324092" y="144260"/>
                  </a:lnTo>
                  <a:lnTo>
                    <a:pt x="395905" y="130311"/>
                  </a:lnTo>
                  <a:lnTo>
                    <a:pt x="454939" y="130311"/>
                  </a:lnTo>
                  <a:lnTo>
                    <a:pt x="459258" y="136071"/>
                  </a:lnTo>
                  <a:lnTo>
                    <a:pt x="459258" y="153350"/>
                  </a:lnTo>
                  <a:lnTo>
                    <a:pt x="395905" y="153350"/>
                  </a:lnTo>
                  <a:lnTo>
                    <a:pt x="350039" y="159406"/>
                  </a:lnTo>
                  <a:lnTo>
                    <a:pt x="308073" y="176362"/>
                  </a:lnTo>
                  <a:lnTo>
                    <a:pt x="271987" y="202397"/>
                  </a:lnTo>
                  <a:lnTo>
                    <a:pt x="243760" y="235691"/>
                  </a:lnTo>
                  <a:lnTo>
                    <a:pt x="225372" y="274426"/>
                  </a:lnTo>
                  <a:lnTo>
                    <a:pt x="218914" y="316060"/>
                  </a:lnTo>
                  <a:lnTo>
                    <a:pt x="218802" y="335498"/>
                  </a:lnTo>
                  <a:lnTo>
                    <a:pt x="214483" y="339818"/>
                  </a:lnTo>
                  <a:lnTo>
                    <a:pt x="125211" y="339818"/>
                  </a:lnTo>
                  <a:lnTo>
                    <a:pt x="125211" y="413974"/>
                  </a:lnTo>
                  <a:lnTo>
                    <a:pt x="215203" y="413974"/>
                  </a:lnTo>
                  <a:lnTo>
                    <a:pt x="218802" y="418293"/>
                  </a:lnTo>
                  <a:lnTo>
                    <a:pt x="218802" y="588203"/>
                  </a:lnTo>
                  <a:close/>
                </a:path>
                <a:path w="628650" h="633729">
                  <a:moveTo>
                    <a:pt x="347669" y="339818"/>
                  </a:moveTo>
                  <a:lnTo>
                    <a:pt x="297274" y="339818"/>
                  </a:lnTo>
                  <a:lnTo>
                    <a:pt x="292955" y="334779"/>
                  </a:lnTo>
                  <a:lnTo>
                    <a:pt x="301144" y="278982"/>
                  </a:lnTo>
                  <a:lnTo>
                    <a:pt x="339109" y="239846"/>
                  </a:lnTo>
                  <a:lnTo>
                    <a:pt x="375443" y="228259"/>
                  </a:lnTo>
                  <a:lnTo>
                    <a:pt x="395905" y="226785"/>
                  </a:lnTo>
                  <a:lnTo>
                    <a:pt x="439820" y="226785"/>
                  </a:lnTo>
                  <a:lnTo>
                    <a:pt x="439820" y="153350"/>
                  </a:lnTo>
                  <a:lnTo>
                    <a:pt x="459258" y="153350"/>
                  </a:lnTo>
                  <a:lnTo>
                    <a:pt x="459258" y="240464"/>
                  </a:lnTo>
                  <a:lnTo>
                    <a:pt x="454939" y="244784"/>
                  </a:lnTo>
                  <a:lnTo>
                    <a:pt x="395905" y="244784"/>
                  </a:lnTo>
                  <a:lnTo>
                    <a:pt x="366871" y="248530"/>
                  </a:lnTo>
                  <a:lnTo>
                    <a:pt x="340200" y="260713"/>
                  </a:lnTo>
                  <a:lnTo>
                    <a:pt x="320683" y="282750"/>
                  </a:lnTo>
                  <a:lnTo>
                    <a:pt x="313113" y="316060"/>
                  </a:lnTo>
                  <a:lnTo>
                    <a:pt x="313113" y="318939"/>
                  </a:lnTo>
                  <a:lnTo>
                    <a:pt x="348389" y="318939"/>
                  </a:lnTo>
                  <a:lnTo>
                    <a:pt x="353429" y="323979"/>
                  </a:lnTo>
                  <a:lnTo>
                    <a:pt x="353429" y="335498"/>
                  </a:lnTo>
                  <a:lnTo>
                    <a:pt x="347669" y="339818"/>
                  </a:lnTo>
                  <a:close/>
                </a:path>
                <a:path w="628650" h="633729">
                  <a:moveTo>
                    <a:pt x="316712" y="633560"/>
                  </a:moveTo>
                  <a:lnTo>
                    <a:pt x="302314" y="633560"/>
                  </a:lnTo>
                  <a:lnTo>
                    <a:pt x="297274" y="632840"/>
                  </a:lnTo>
                  <a:lnTo>
                    <a:pt x="292955" y="629241"/>
                  </a:lnTo>
                  <a:lnTo>
                    <a:pt x="292955" y="417573"/>
                  </a:lnTo>
                  <a:lnTo>
                    <a:pt x="297994" y="413974"/>
                  </a:lnTo>
                  <a:lnTo>
                    <a:pt x="440540" y="413974"/>
                  </a:lnTo>
                  <a:lnTo>
                    <a:pt x="440540" y="339818"/>
                  </a:lnTo>
                  <a:lnTo>
                    <a:pt x="385826" y="339818"/>
                  </a:lnTo>
                  <a:lnTo>
                    <a:pt x="381506" y="334779"/>
                  </a:lnTo>
                  <a:lnTo>
                    <a:pt x="381506" y="323259"/>
                  </a:lnTo>
                  <a:lnTo>
                    <a:pt x="386546" y="318939"/>
                  </a:lnTo>
                  <a:lnTo>
                    <a:pt x="455659" y="318939"/>
                  </a:lnTo>
                  <a:lnTo>
                    <a:pt x="460698" y="323979"/>
                  </a:lnTo>
                  <a:lnTo>
                    <a:pt x="460698" y="428373"/>
                  </a:lnTo>
                  <a:lnTo>
                    <a:pt x="454939" y="432693"/>
                  </a:lnTo>
                  <a:lnTo>
                    <a:pt x="313113" y="432693"/>
                  </a:lnTo>
                  <a:lnTo>
                    <a:pt x="313113" y="612682"/>
                  </a:lnTo>
                  <a:lnTo>
                    <a:pt x="427965" y="612682"/>
                  </a:lnTo>
                  <a:lnTo>
                    <a:pt x="414185" y="618332"/>
                  </a:lnTo>
                  <a:lnTo>
                    <a:pt x="366261" y="629713"/>
                  </a:lnTo>
                  <a:lnTo>
                    <a:pt x="316712" y="63356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38947" y="6316560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98"/>
                  </a:moveTo>
                  <a:lnTo>
                    <a:pt x="505333" y="170230"/>
                  </a:lnTo>
                  <a:lnTo>
                    <a:pt x="491731" y="150152"/>
                  </a:lnTo>
                  <a:lnTo>
                    <a:pt x="491731" y="202298"/>
                  </a:lnTo>
                  <a:lnTo>
                    <a:pt x="491731" y="430517"/>
                  </a:lnTo>
                  <a:lnTo>
                    <a:pt x="486803" y="454888"/>
                  </a:lnTo>
                  <a:lnTo>
                    <a:pt x="473379" y="474802"/>
                  </a:lnTo>
                  <a:lnTo>
                    <a:pt x="453466" y="488226"/>
                  </a:lnTo>
                  <a:lnTo>
                    <a:pt x="429094" y="493153"/>
                  </a:lnTo>
                  <a:lnTo>
                    <a:pt x="200875" y="493153"/>
                  </a:lnTo>
                  <a:lnTo>
                    <a:pt x="176504" y="488226"/>
                  </a:lnTo>
                  <a:lnTo>
                    <a:pt x="156591" y="474802"/>
                  </a:lnTo>
                  <a:lnTo>
                    <a:pt x="143167" y="454888"/>
                  </a:lnTo>
                  <a:lnTo>
                    <a:pt x="138239" y="430517"/>
                  </a:lnTo>
                  <a:lnTo>
                    <a:pt x="138239" y="202298"/>
                  </a:lnTo>
                  <a:lnTo>
                    <a:pt x="143167" y="177939"/>
                  </a:lnTo>
                  <a:lnTo>
                    <a:pt x="156591" y="158026"/>
                  </a:lnTo>
                  <a:lnTo>
                    <a:pt x="176504" y="144602"/>
                  </a:lnTo>
                  <a:lnTo>
                    <a:pt x="200875" y="139674"/>
                  </a:lnTo>
                  <a:lnTo>
                    <a:pt x="429094" y="139674"/>
                  </a:lnTo>
                  <a:lnTo>
                    <a:pt x="453466" y="144602"/>
                  </a:lnTo>
                  <a:lnTo>
                    <a:pt x="473379" y="158026"/>
                  </a:lnTo>
                  <a:lnTo>
                    <a:pt x="486803" y="177939"/>
                  </a:lnTo>
                  <a:lnTo>
                    <a:pt x="491731" y="202298"/>
                  </a:lnTo>
                  <a:lnTo>
                    <a:pt x="491731" y="150152"/>
                  </a:lnTo>
                  <a:lnTo>
                    <a:pt x="487502" y="143903"/>
                  </a:lnTo>
                  <a:lnTo>
                    <a:pt x="481253" y="139674"/>
                  </a:lnTo>
                  <a:lnTo>
                    <a:pt x="461175" y="126072"/>
                  </a:lnTo>
                  <a:lnTo>
                    <a:pt x="429094" y="119507"/>
                  </a:lnTo>
                  <a:lnTo>
                    <a:pt x="200875" y="119507"/>
                  </a:lnTo>
                  <a:lnTo>
                    <a:pt x="168795" y="126072"/>
                  </a:lnTo>
                  <a:lnTo>
                    <a:pt x="142468" y="143903"/>
                  </a:lnTo>
                  <a:lnTo>
                    <a:pt x="124637" y="170230"/>
                  </a:lnTo>
                  <a:lnTo>
                    <a:pt x="118084" y="202298"/>
                  </a:lnTo>
                  <a:lnTo>
                    <a:pt x="118084" y="430517"/>
                  </a:lnTo>
                  <a:lnTo>
                    <a:pt x="124637" y="462597"/>
                  </a:lnTo>
                  <a:lnTo>
                    <a:pt x="142468" y="488924"/>
                  </a:lnTo>
                  <a:lnTo>
                    <a:pt x="168795" y="506755"/>
                  </a:lnTo>
                  <a:lnTo>
                    <a:pt x="200875" y="513308"/>
                  </a:lnTo>
                  <a:lnTo>
                    <a:pt x="429094" y="513308"/>
                  </a:lnTo>
                  <a:lnTo>
                    <a:pt x="461175" y="506755"/>
                  </a:lnTo>
                  <a:lnTo>
                    <a:pt x="481253" y="493153"/>
                  </a:lnTo>
                  <a:lnTo>
                    <a:pt x="487502" y="488924"/>
                  </a:lnTo>
                  <a:lnTo>
                    <a:pt x="505333" y="462597"/>
                  </a:lnTo>
                  <a:lnTo>
                    <a:pt x="511898" y="430517"/>
                  </a:lnTo>
                  <a:lnTo>
                    <a:pt x="511898" y="202298"/>
                  </a:lnTo>
                  <a:close/>
                </a:path>
                <a:path w="633729" h="628650">
                  <a:moveTo>
                    <a:pt x="633564" y="316776"/>
                  </a:moveTo>
                  <a:lnTo>
                    <a:pt x="629640" y="266877"/>
                  </a:lnTo>
                  <a:lnTo>
                    <a:pt x="618083" y="218732"/>
                  </a:lnTo>
                  <a:lnTo>
                    <a:pt x="612686" y="205689"/>
                  </a:lnTo>
                  <a:lnTo>
                    <a:pt x="612686" y="316776"/>
                  </a:lnTo>
                  <a:lnTo>
                    <a:pt x="608799" y="364769"/>
                  </a:lnTo>
                  <a:lnTo>
                    <a:pt x="597535" y="410298"/>
                  </a:lnTo>
                  <a:lnTo>
                    <a:pt x="579501" y="452755"/>
                  </a:lnTo>
                  <a:lnTo>
                    <a:pt x="555345" y="491528"/>
                  </a:lnTo>
                  <a:lnTo>
                    <a:pt x="525665" y="525995"/>
                  </a:lnTo>
                  <a:lnTo>
                    <a:pt x="491083" y="555574"/>
                  </a:lnTo>
                  <a:lnTo>
                    <a:pt x="452208" y="579640"/>
                  </a:lnTo>
                  <a:lnTo>
                    <a:pt x="409676" y="597585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85"/>
                  </a:lnTo>
                  <a:lnTo>
                    <a:pt x="179603" y="579640"/>
                  </a:lnTo>
                  <a:lnTo>
                    <a:pt x="140741" y="555574"/>
                  </a:lnTo>
                  <a:lnTo>
                    <a:pt x="106197" y="525995"/>
                  </a:lnTo>
                  <a:lnTo>
                    <a:pt x="76581" y="491528"/>
                  </a:lnTo>
                  <a:lnTo>
                    <a:pt x="52489" y="452755"/>
                  </a:lnTo>
                  <a:lnTo>
                    <a:pt x="34531" y="410298"/>
                  </a:lnTo>
                  <a:lnTo>
                    <a:pt x="23317" y="364769"/>
                  </a:lnTo>
                  <a:lnTo>
                    <a:pt x="19443" y="316776"/>
                  </a:lnTo>
                  <a:lnTo>
                    <a:pt x="23317" y="268389"/>
                  </a:lnTo>
                  <a:lnTo>
                    <a:pt x="34531" y="222542"/>
                  </a:lnTo>
                  <a:lnTo>
                    <a:pt x="52489" y="179844"/>
                  </a:lnTo>
                  <a:lnTo>
                    <a:pt x="76581" y="140893"/>
                  </a:lnTo>
                  <a:lnTo>
                    <a:pt x="106197" y="106286"/>
                  </a:lnTo>
                  <a:lnTo>
                    <a:pt x="140741" y="76619"/>
                  </a:lnTo>
                  <a:lnTo>
                    <a:pt x="179603" y="52501"/>
                  </a:lnTo>
                  <a:lnTo>
                    <a:pt x="222186" y="34544"/>
                  </a:lnTo>
                  <a:lnTo>
                    <a:pt x="267868" y="23317"/>
                  </a:lnTo>
                  <a:lnTo>
                    <a:pt x="316064" y="19443"/>
                  </a:lnTo>
                  <a:lnTo>
                    <a:pt x="364083" y="23317"/>
                  </a:lnTo>
                  <a:lnTo>
                    <a:pt x="409676" y="34544"/>
                  </a:lnTo>
                  <a:lnTo>
                    <a:pt x="452208" y="52501"/>
                  </a:lnTo>
                  <a:lnTo>
                    <a:pt x="491083" y="76619"/>
                  </a:lnTo>
                  <a:lnTo>
                    <a:pt x="525665" y="106286"/>
                  </a:lnTo>
                  <a:lnTo>
                    <a:pt x="555345" y="140893"/>
                  </a:lnTo>
                  <a:lnTo>
                    <a:pt x="579501" y="179844"/>
                  </a:lnTo>
                  <a:lnTo>
                    <a:pt x="597535" y="222542"/>
                  </a:lnTo>
                  <a:lnTo>
                    <a:pt x="608799" y="268389"/>
                  </a:lnTo>
                  <a:lnTo>
                    <a:pt x="612686" y="316776"/>
                  </a:lnTo>
                  <a:lnTo>
                    <a:pt x="612686" y="205689"/>
                  </a:lnTo>
                  <a:lnTo>
                    <a:pt x="573303" y="130644"/>
                  </a:lnTo>
                  <a:lnTo>
                    <a:pt x="540689" y="92151"/>
                  </a:lnTo>
                  <a:lnTo>
                    <a:pt x="502551" y="59626"/>
                  </a:lnTo>
                  <a:lnTo>
                    <a:pt x="460324" y="33909"/>
                  </a:lnTo>
                  <a:lnTo>
                    <a:pt x="425056" y="19443"/>
                  </a:lnTo>
                  <a:lnTo>
                    <a:pt x="414782" y="15227"/>
                  </a:lnTo>
                  <a:lnTo>
                    <a:pt x="366687" y="3848"/>
                  </a:lnTo>
                  <a:lnTo>
                    <a:pt x="316788" y="0"/>
                  </a:lnTo>
                  <a:lnTo>
                    <a:pt x="266890" y="3848"/>
                  </a:lnTo>
                  <a:lnTo>
                    <a:pt x="218795" y="15227"/>
                  </a:lnTo>
                  <a:lnTo>
                    <a:pt x="173253" y="33909"/>
                  </a:lnTo>
                  <a:lnTo>
                    <a:pt x="131025" y="59626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78" y="173088"/>
                  </a:lnTo>
                  <a:lnTo>
                    <a:pt x="15494" y="218732"/>
                  </a:lnTo>
                  <a:lnTo>
                    <a:pt x="3924" y="266877"/>
                  </a:lnTo>
                  <a:lnTo>
                    <a:pt x="0" y="316776"/>
                  </a:lnTo>
                  <a:lnTo>
                    <a:pt x="3924" y="366318"/>
                  </a:lnTo>
                  <a:lnTo>
                    <a:pt x="15494" y="414197"/>
                  </a:lnTo>
                  <a:lnTo>
                    <a:pt x="34378" y="459625"/>
                  </a:lnTo>
                  <a:lnTo>
                    <a:pt x="60274" y="501815"/>
                  </a:lnTo>
                  <a:lnTo>
                    <a:pt x="92875" y="539953"/>
                  </a:lnTo>
                  <a:lnTo>
                    <a:pt x="131025" y="572833"/>
                  </a:lnTo>
                  <a:lnTo>
                    <a:pt x="173253" y="598766"/>
                  </a:lnTo>
                  <a:lnTo>
                    <a:pt x="218795" y="617550"/>
                  </a:lnTo>
                  <a:lnTo>
                    <a:pt x="265569" y="628650"/>
                  </a:lnTo>
                  <a:lnTo>
                    <a:pt x="368007" y="628650"/>
                  </a:lnTo>
                  <a:lnTo>
                    <a:pt x="414782" y="617550"/>
                  </a:lnTo>
                  <a:lnTo>
                    <a:pt x="426618" y="612660"/>
                  </a:lnTo>
                  <a:lnTo>
                    <a:pt x="460324" y="598766"/>
                  </a:lnTo>
                  <a:lnTo>
                    <a:pt x="502551" y="572833"/>
                  </a:lnTo>
                  <a:lnTo>
                    <a:pt x="540689" y="539953"/>
                  </a:lnTo>
                  <a:lnTo>
                    <a:pt x="573303" y="501815"/>
                  </a:lnTo>
                  <a:lnTo>
                    <a:pt x="599198" y="459625"/>
                  </a:lnTo>
                  <a:lnTo>
                    <a:pt x="618083" y="414197"/>
                  </a:lnTo>
                  <a:lnTo>
                    <a:pt x="629640" y="366318"/>
                  </a:lnTo>
                  <a:lnTo>
                    <a:pt x="633564" y="316776"/>
                  </a:lnTo>
                  <a:close/>
                </a:path>
              </a:pathLst>
            </a:custGeom>
            <a:solidFill>
              <a:srgbClr val="FD7E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2066" y="6486461"/>
              <a:ext cx="236865" cy="2505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13999" y="6316559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67997" y="628649"/>
                  </a:moveTo>
                  <a:lnTo>
                    <a:pt x="265563" y="628649"/>
                  </a:lnTo>
                  <a:lnTo>
                    <a:pt x="218785" y="617542"/>
                  </a:lnTo>
                  <a:lnTo>
                    <a:pt x="173244" y="598761"/>
                  </a:lnTo>
                  <a:lnTo>
                    <a:pt x="131020" y="572826"/>
                  </a:lnTo>
                  <a:lnTo>
                    <a:pt x="92874" y="539946"/>
                  </a:lnTo>
                  <a:lnTo>
                    <a:pt x="60268" y="501807"/>
                  </a:lnTo>
                  <a:lnTo>
                    <a:pt x="34367" y="459625"/>
                  </a:lnTo>
                  <a:lnTo>
                    <a:pt x="15481" y="414194"/>
                  </a:lnTo>
                  <a:lnTo>
                    <a:pt x="3922" y="366310"/>
                  </a:lnTo>
                  <a:lnTo>
                    <a:pt x="0" y="316766"/>
                  </a:lnTo>
                  <a:lnTo>
                    <a:pt x="3922" y="266868"/>
                  </a:lnTo>
                  <a:lnTo>
                    <a:pt x="15481" y="218731"/>
                  </a:lnTo>
                  <a:lnTo>
                    <a:pt x="34367" y="173081"/>
                  </a:lnTo>
                  <a:lnTo>
                    <a:pt x="60268" y="130646"/>
                  </a:lnTo>
                  <a:lnTo>
                    <a:pt x="92874" y="92150"/>
                  </a:lnTo>
                  <a:lnTo>
                    <a:pt x="131020" y="59621"/>
                  </a:lnTo>
                  <a:lnTo>
                    <a:pt x="173244" y="33899"/>
                  </a:lnTo>
                  <a:lnTo>
                    <a:pt x="218785" y="15227"/>
                  </a:lnTo>
                  <a:lnTo>
                    <a:pt x="266884" y="3846"/>
                  </a:lnTo>
                  <a:lnTo>
                    <a:pt x="316784" y="0"/>
                  </a:lnTo>
                  <a:lnTo>
                    <a:pt x="366676" y="3846"/>
                  </a:lnTo>
                  <a:lnTo>
                    <a:pt x="414775" y="15227"/>
                  </a:lnTo>
                  <a:lnTo>
                    <a:pt x="425043" y="19437"/>
                  </a:lnTo>
                  <a:lnTo>
                    <a:pt x="316780" y="19437"/>
                  </a:lnTo>
                  <a:lnTo>
                    <a:pt x="268586" y="23311"/>
                  </a:lnTo>
                  <a:lnTo>
                    <a:pt x="222898" y="34533"/>
                  </a:lnTo>
                  <a:lnTo>
                    <a:pt x="180320" y="52501"/>
                  </a:lnTo>
                  <a:lnTo>
                    <a:pt x="141456" y="76617"/>
                  </a:lnTo>
                  <a:lnTo>
                    <a:pt x="106913" y="106279"/>
                  </a:lnTo>
                  <a:lnTo>
                    <a:pt x="77294" y="140886"/>
                  </a:lnTo>
                  <a:lnTo>
                    <a:pt x="53204" y="179839"/>
                  </a:lnTo>
                  <a:lnTo>
                    <a:pt x="35248" y="222538"/>
                  </a:lnTo>
                  <a:lnTo>
                    <a:pt x="24032" y="268381"/>
                  </a:lnTo>
                  <a:lnTo>
                    <a:pt x="20158" y="316768"/>
                  </a:lnTo>
                  <a:lnTo>
                    <a:pt x="24032" y="364765"/>
                  </a:lnTo>
                  <a:lnTo>
                    <a:pt x="35248" y="410295"/>
                  </a:lnTo>
                  <a:lnTo>
                    <a:pt x="53204" y="452750"/>
                  </a:lnTo>
                  <a:lnTo>
                    <a:pt x="77294" y="491520"/>
                  </a:lnTo>
                  <a:lnTo>
                    <a:pt x="106913" y="525997"/>
                  </a:lnTo>
                  <a:lnTo>
                    <a:pt x="141456" y="555571"/>
                  </a:lnTo>
                  <a:lnTo>
                    <a:pt x="180320" y="579633"/>
                  </a:lnTo>
                  <a:lnTo>
                    <a:pt x="222898" y="597574"/>
                  </a:lnTo>
                  <a:lnTo>
                    <a:pt x="268586" y="608786"/>
                  </a:lnTo>
                  <a:lnTo>
                    <a:pt x="316780" y="612658"/>
                  </a:lnTo>
                  <a:lnTo>
                    <a:pt x="426617" y="612658"/>
                  </a:lnTo>
                  <a:lnTo>
                    <a:pt x="414775" y="617542"/>
                  </a:lnTo>
                  <a:lnTo>
                    <a:pt x="367997" y="628649"/>
                  </a:lnTo>
                  <a:close/>
                </a:path>
                <a:path w="633729" h="628650">
                  <a:moveTo>
                    <a:pt x="426617" y="612658"/>
                  </a:moveTo>
                  <a:lnTo>
                    <a:pt x="316780" y="612658"/>
                  </a:lnTo>
                  <a:lnTo>
                    <a:pt x="364624" y="608786"/>
                  </a:lnTo>
                  <a:lnTo>
                    <a:pt x="410109" y="597574"/>
                  </a:lnTo>
                  <a:lnTo>
                    <a:pt x="452605" y="579633"/>
                  </a:lnTo>
                  <a:lnTo>
                    <a:pt x="491482" y="555571"/>
                  </a:lnTo>
                  <a:lnTo>
                    <a:pt x="526107" y="525997"/>
                  </a:lnTo>
                  <a:lnTo>
                    <a:pt x="555851" y="491520"/>
                  </a:lnTo>
                  <a:lnTo>
                    <a:pt x="580084" y="452750"/>
                  </a:lnTo>
                  <a:lnTo>
                    <a:pt x="598173" y="410295"/>
                  </a:lnTo>
                  <a:lnTo>
                    <a:pt x="609490" y="364765"/>
                  </a:lnTo>
                  <a:lnTo>
                    <a:pt x="613402" y="316766"/>
                  </a:lnTo>
                  <a:lnTo>
                    <a:pt x="609529" y="268381"/>
                  </a:lnTo>
                  <a:lnTo>
                    <a:pt x="598312" y="222538"/>
                  </a:lnTo>
                  <a:lnTo>
                    <a:pt x="580356" y="179839"/>
                  </a:lnTo>
                  <a:lnTo>
                    <a:pt x="556266" y="140886"/>
                  </a:lnTo>
                  <a:lnTo>
                    <a:pt x="526647" y="106279"/>
                  </a:lnTo>
                  <a:lnTo>
                    <a:pt x="492104" y="76617"/>
                  </a:lnTo>
                  <a:lnTo>
                    <a:pt x="453240" y="52501"/>
                  </a:lnTo>
                  <a:lnTo>
                    <a:pt x="410662" y="34533"/>
                  </a:lnTo>
                  <a:lnTo>
                    <a:pt x="364974" y="23311"/>
                  </a:lnTo>
                  <a:lnTo>
                    <a:pt x="316780" y="19437"/>
                  </a:lnTo>
                  <a:lnTo>
                    <a:pt x="425043" y="19437"/>
                  </a:lnTo>
                  <a:lnTo>
                    <a:pt x="460316" y="33899"/>
                  </a:lnTo>
                  <a:lnTo>
                    <a:pt x="502540" y="59621"/>
                  </a:lnTo>
                  <a:lnTo>
                    <a:pt x="540686" y="92150"/>
                  </a:lnTo>
                  <a:lnTo>
                    <a:pt x="573292" y="130646"/>
                  </a:lnTo>
                  <a:lnTo>
                    <a:pt x="599193" y="173081"/>
                  </a:lnTo>
                  <a:lnTo>
                    <a:pt x="618079" y="218731"/>
                  </a:lnTo>
                  <a:lnTo>
                    <a:pt x="629638" y="266868"/>
                  </a:lnTo>
                  <a:lnTo>
                    <a:pt x="633561" y="316768"/>
                  </a:lnTo>
                  <a:lnTo>
                    <a:pt x="629638" y="366310"/>
                  </a:lnTo>
                  <a:lnTo>
                    <a:pt x="618079" y="414194"/>
                  </a:lnTo>
                  <a:lnTo>
                    <a:pt x="599193" y="459625"/>
                  </a:lnTo>
                  <a:lnTo>
                    <a:pt x="573292" y="501807"/>
                  </a:lnTo>
                  <a:lnTo>
                    <a:pt x="540686" y="539946"/>
                  </a:lnTo>
                  <a:lnTo>
                    <a:pt x="502540" y="572826"/>
                  </a:lnTo>
                  <a:lnTo>
                    <a:pt x="460316" y="598761"/>
                  </a:lnTo>
                  <a:lnTo>
                    <a:pt x="426617" y="612658"/>
                  </a:lnTo>
                  <a:close/>
                </a:path>
              </a:pathLst>
            </a:custGeom>
            <a:solidFill>
              <a:srgbClr val="CD8F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9430" y="6570693"/>
              <a:ext cx="87114" cy="2210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470" y="6449745"/>
              <a:ext cx="100073" cy="1000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2622" y="6570693"/>
              <a:ext cx="233985" cy="2210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588308" y="6316560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45" y="317042"/>
                  </a:moveTo>
                  <a:lnTo>
                    <a:pt x="552475" y="269786"/>
                  </a:lnTo>
                  <a:lnTo>
                    <a:pt x="548855" y="222618"/>
                  </a:lnTo>
                  <a:lnTo>
                    <a:pt x="542848" y="175666"/>
                  </a:lnTo>
                  <a:lnTo>
                    <a:pt x="511175" y="145427"/>
                  </a:lnTo>
                  <a:lnTo>
                    <a:pt x="462470" y="140703"/>
                  </a:lnTo>
                  <a:lnTo>
                    <a:pt x="413613" y="137325"/>
                  </a:lnTo>
                  <a:lnTo>
                    <a:pt x="364769" y="135305"/>
                  </a:lnTo>
                  <a:lnTo>
                    <a:pt x="316064" y="134632"/>
                  </a:lnTo>
                  <a:lnTo>
                    <a:pt x="267474" y="135305"/>
                  </a:lnTo>
                  <a:lnTo>
                    <a:pt x="218871" y="137325"/>
                  </a:lnTo>
                  <a:lnTo>
                    <a:pt x="170268" y="140703"/>
                  </a:lnTo>
                  <a:lnTo>
                    <a:pt x="121678" y="145427"/>
                  </a:lnTo>
                  <a:lnTo>
                    <a:pt x="89281" y="175666"/>
                  </a:lnTo>
                  <a:lnTo>
                    <a:pt x="83578" y="222631"/>
                  </a:lnTo>
                  <a:lnTo>
                    <a:pt x="80162" y="269849"/>
                  </a:lnTo>
                  <a:lnTo>
                    <a:pt x="79019" y="317220"/>
                  </a:lnTo>
                  <a:lnTo>
                    <a:pt x="80162" y="364667"/>
                  </a:lnTo>
                  <a:lnTo>
                    <a:pt x="83578" y="412064"/>
                  </a:lnTo>
                  <a:lnTo>
                    <a:pt x="89281" y="459320"/>
                  </a:lnTo>
                  <a:lnTo>
                    <a:pt x="121678" y="488835"/>
                  </a:lnTo>
                  <a:lnTo>
                    <a:pt x="169976" y="493674"/>
                  </a:lnTo>
                  <a:lnTo>
                    <a:pt x="218605" y="497293"/>
                  </a:lnTo>
                  <a:lnTo>
                    <a:pt x="267373" y="499567"/>
                  </a:lnTo>
                  <a:lnTo>
                    <a:pt x="316064" y="500354"/>
                  </a:lnTo>
                  <a:lnTo>
                    <a:pt x="337108" y="500126"/>
                  </a:lnTo>
                  <a:lnTo>
                    <a:pt x="378942" y="499135"/>
                  </a:lnTo>
                  <a:lnTo>
                    <a:pt x="399580" y="498919"/>
                  </a:lnTo>
                  <a:lnTo>
                    <a:pt x="404622" y="498919"/>
                  </a:lnTo>
                  <a:lnTo>
                    <a:pt x="408940" y="494601"/>
                  </a:lnTo>
                  <a:lnTo>
                    <a:pt x="408940" y="481634"/>
                  </a:lnTo>
                  <a:lnTo>
                    <a:pt x="403898" y="478040"/>
                  </a:lnTo>
                  <a:lnTo>
                    <a:pt x="398145" y="478040"/>
                  </a:lnTo>
                  <a:lnTo>
                    <a:pt x="377075" y="478561"/>
                  </a:lnTo>
                  <a:lnTo>
                    <a:pt x="355930" y="479031"/>
                  </a:lnTo>
                  <a:lnTo>
                    <a:pt x="334657" y="479348"/>
                  </a:lnTo>
                  <a:lnTo>
                    <a:pt x="313182" y="479475"/>
                  </a:lnTo>
                  <a:lnTo>
                    <a:pt x="266090" y="478904"/>
                  </a:lnTo>
                  <a:lnTo>
                    <a:pt x="218782" y="477050"/>
                  </a:lnTo>
                  <a:lnTo>
                    <a:pt x="171348" y="473710"/>
                  </a:lnTo>
                  <a:lnTo>
                    <a:pt x="123837" y="468680"/>
                  </a:lnTo>
                  <a:lnTo>
                    <a:pt x="116636" y="467956"/>
                  </a:lnTo>
                  <a:lnTo>
                    <a:pt x="104762" y="409067"/>
                  </a:lnTo>
                  <a:lnTo>
                    <a:pt x="101523" y="362800"/>
                  </a:lnTo>
                  <a:lnTo>
                    <a:pt x="100444" y="316318"/>
                  </a:lnTo>
                  <a:lnTo>
                    <a:pt x="101523" y="269786"/>
                  </a:lnTo>
                  <a:lnTo>
                    <a:pt x="104762" y="223342"/>
                  </a:lnTo>
                  <a:lnTo>
                    <a:pt x="110159" y="177101"/>
                  </a:lnTo>
                  <a:lnTo>
                    <a:pt x="172313" y="158699"/>
                  </a:lnTo>
                  <a:lnTo>
                    <a:pt x="220586" y="155333"/>
                  </a:lnTo>
                  <a:lnTo>
                    <a:pt x="268719" y="153301"/>
                  </a:lnTo>
                  <a:lnTo>
                    <a:pt x="316788" y="152628"/>
                  </a:lnTo>
                  <a:lnTo>
                    <a:pt x="364959" y="153301"/>
                  </a:lnTo>
                  <a:lnTo>
                    <a:pt x="413258" y="155333"/>
                  </a:lnTo>
                  <a:lnTo>
                    <a:pt x="461568" y="158699"/>
                  </a:lnTo>
                  <a:lnTo>
                    <a:pt x="509739" y="163423"/>
                  </a:lnTo>
                  <a:lnTo>
                    <a:pt x="523417" y="177101"/>
                  </a:lnTo>
                  <a:lnTo>
                    <a:pt x="529107" y="223342"/>
                  </a:lnTo>
                  <a:lnTo>
                    <a:pt x="532536" y="269786"/>
                  </a:lnTo>
                  <a:lnTo>
                    <a:pt x="533666" y="316318"/>
                  </a:lnTo>
                  <a:lnTo>
                    <a:pt x="532536" y="362800"/>
                  </a:lnTo>
                  <a:lnTo>
                    <a:pt x="529107" y="409067"/>
                  </a:lnTo>
                  <a:lnTo>
                    <a:pt x="523417" y="455002"/>
                  </a:lnTo>
                  <a:lnTo>
                    <a:pt x="522693" y="461479"/>
                  </a:lnTo>
                  <a:lnTo>
                    <a:pt x="516216" y="467956"/>
                  </a:lnTo>
                  <a:lnTo>
                    <a:pt x="509739" y="468680"/>
                  </a:lnTo>
                  <a:lnTo>
                    <a:pt x="494296" y="470700"/>
                  </a:lnTo>
                  <a:lnTo>
                    <a:pt x="479132" y="472452"/>
                  </a:lnTo>
                  <a:lnTo>
                    <a:pt x="463969" y="473938"/>
                  </a:lnTo>
                  <a:lnTo>
                    <a:pt x="448538" y="475157"/>
                  </a:lnTo>
                  <a:lnTo>
                    <a:pt x="442772" y="475157"/>
                  </a:lnTo>
                  <a:lnTo>
                    <a:pt x="438454" y="480199"/>
                  </a:lnTo>
                  <a:lnTo>
                    <a:pt x="438454" y="490270"/>
                  </a:lnTo>
                  <a:lnTo>
                    <a:pt x="442772" y="494601"/>
                  </a:lnTo>
                  <a:lnTo>
                    <a:pt x="449262" y="494601"/>
                  </a:lnTo>
                  <a:lnTo>
                    <a:pt x="464921" y="493077"/>
                  </a:lnTo>
                  <a:lnTo>
                    <a:pt x="480580" y="491629"/>
                  </a:lnTo>
                  <a:lnTo>
                    <a:pt x="523430" y="484708"/>
                  </a:lnTo>
                  <a:lnTo>
                    <a:pt x="549262" y="411226"/>
                  </a:lnTo>
                  <a:lnTo>
                    <a:pt x="552665" y="364236"/>
                  </a:lnTo>
                  <a:lnTo>
                    <a:pt x="553745" y="317042"/>
                  </a:lnTo>
                  <a:close/>
                </a:path>
                <a:path w="633729" h="628650">
                  <a:moveTo>
                    <a:pt x="633564" y="316776"/>
                  </a:moveTo>
                  <a:lnTo>
                    <a:pt x="629640" y="266877"/>
                  </a:lnTo>
                  <a:lnTo>
                    <a:pt x="618032" y="218732"/>
                  </a:lnTo>
                  <a:lnTo>
                    <a:pt x="612686" y="205879"/>
                  </a:lnTo>
                  <a:lnTo>
                    <a:pt x="612686" y="316763"/>
                  </a:lnTo>
                  <a:lnTo>
                    <a:pt x="608799" y="364769"/>
                  </a:lnTo>
                  <a:lnTo>
                    <a:pt x="597522" y="410298"/>
                  </a:lnTo>
                  <a:lnTo>
                    <a:pt x="579501" y="452755"/>
                  </a:lnTo>
                  <a:lnTo>
                    <a:pt x="555345" y="491528"/>
                  </a:lnTo>
                  <a:lnTo>
                    <a:pt x="525665" y="525995"/>
                  </a:lnTo>
                  <a:lnTo>
                    <a:pt x="491083" y="555574"/>
                  </a:lnTo>
                  <a:lnTo>
                    <a:pt x="452208" y="579640"/>
                  </a:lnTo>
                  <a:lnTo>
                    <a:pt x="409676" y="597585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8020" y="608787"/>
                  </a:lnTo>
                  <a:lnTo>
                    <a:pt x="222389" y="597585"/>
                  </a:lnTo>
                  <a:lnTo>
                    <a:pt x="179768" y="579640"/>
                  </a:lnTo>
                  <a:lnTo>
                    <a:pt x="140804" y="555574"/>
                  </a:lnTo>
                  <a:lnTo>
                    <a:pt x="106108" y="525995"/>
                  </a:lnTo>
                  <a:lnTo>
                    <a:pt x="76314" y="491528"/>
                  </a:lnTo>
                  <a:lnTo>
                    <a:pt x="52057" y="452755"/>
                  </a:lnTo>
                  <a:lnTo>
                    <a:pt x="33959" y="410298"/>
                  </a:lnTo>
                  <a:lnTo>
                    <a:pt x="22631" y="364769"/>
                  </a:lnTo>
                  <a:lnTo>
                    <a:pt x="18719" y="316776"/>
                  </a:lnTo>
                  <a:lnTo>
                    <a:pt x="22631" y="268389"/>
                  </a:lnTo>
                  <a:lnTo>
                    <a:pt x="33959" y="222542"/>
                  </a:lnTo>
                  <a:lnTo>
                    <a:pt x="52057" y="179844"/>
                  </a:lnTo>
                  <a:lnTo>
                    <a:pt x="76314" y="140893"/>
                  </a:lnTo>
                  <a:lnTo>
                    <a:pt x="106108" y="106286"/>
                  </a:lnTo>
                  <a:lnTo>
                    <a:pt x="140804" y="76619"/>
                  </a:lnTo>
                  <a:lnTo>
                    <a:pt x="179768" y="52501"/>
                  </a:lnTo>
                  <a:lnTo>
                    <a:pt x="222389" y="34544"/>
                  </a:lnTo>
                  <a:lnTo>
                    <a:pt x="268020" y="23317"/>
                  </a:lnTo>
                  <a:lnTo>
                    <a:pt x="316064" y="19443"/>
                  </a:lnTo>
                  <a:lnTo>
                    <a:pt x="364261" y="23317"/>
                  </a:lnTo>
                  <a:lnTo>
                    <a:pt x="409943" y="34544"/>
                  </a:lnTo>
                  <a:lnTo>
                    <a:pt x="452526" y="52501"/>
                  </a:lnTo>
                  <a:lnTo>
                    <a:pt x="491388" y="76619"/>
                  </a:lnTo>
                  <a:lnTo>
                    <a:pt x="525932" y="106286"/>
                  </a:lnTo>
                  <a:lnTo>
                    <a:pt x="555548" y="140893"/>
                  </a:lnTo>
                  <a:lnTo>
                    <a:pt x="579640" y="179844"/>
                  </a:lnTo>
                  <a:lnTo>
                    <a:pt x="597598" y="222542"/>
                  </a:lnTo>
                  <a:lnTo>
                    <a:pt x="608812" y="268389"/>
                  </a:lnTo>
                  <a:lnTo>
                    <a:pt x="612686" y="316763"/>
                  </a:lnTo>
                  <a:lnTo>
                    <a:pt x="612686" y="205879"/>
                  </a:lnTo>
                  <a:lnTo>
                    <a:pt x="572935" y="130644"/>
                  </a:lnTo>
                  <a:lnTo>
                    <a:pt x="539965" y="92151"/>
                  </a:lnTo>
                  <a:lnTo>
                    <a:pt x="501827" y="59626"/>
                  </a:lnTo>
                  <a:lnTo>
                    <a:pt x="459600" y="33909"/>
                  </a:lnTo>
                  <a:lnTo>
                    <a:pt x="424332" y="19443"/>
                  </a:lnTo>
                  <a:lnTo>
                    <a:pt x="414058" y="15227"/>
                  </a:lnTo>
                  <a:lnTo>
                    <a:pt x="365963" y="3848"/>
                  </a:lnTo>
                  <a:lnTo>
                    <a:pt x="316064" y="0"/>
                  </a:lnTo>
                  <a:lnTo>
                    <a:pt x="266509" y="3848"/>
                  </a:lnTo>
                  <a:lnTo>
                    <a:pt x="218592" y="15227"/>
                  </a:lnTo>
                  <a:lnTo>
                    <a:pt x="173050" y="33909"/>
                  </a:lnTo>
                  <a:lnTo>
                    <a:pt x="130644" y="59626"/>
                  </a:lnTo>
                  <a:lnTo>
                    <a:pt x="92163" y="92151"/>
                  </a:lnTo>
                  <a:lnTo>
                    <a:pt x="59626" y="130644"/>
                  </a:lnTo>
                  <a:lnTo>
                    <a:pt x="33909" y="173088"/>
                  </a:lnTo>
                  <a:lnTo>
                    <a:pt x="15227" y="218732"/>
                  </a:lnTo>
                  <a:lnTo>
                    <a:pt x="3848" y="266877"/>
                  </a:lnTo>
                  <a:lnTo>
                    <a:pt x="0" y="316763"/>
                  </a:lnTo>
                  <a:lnTo>
                    <a:pt x="3848" y="366318"/>
                  </a:lnTo>
                  <a:lnTo>
                    <a:pt x="15227" y="414197"/>
                  </a:lnTo>
                  <a:lnTo>
                    <a:pt x="33909" y="459625"/>
                  </a:lnTo>
                  <a:lnTo>
                    <a:pt x="59626" y="501815"/>
                  </a:lnTo>
                  <a:lnTo>
                    <a:pt x="92163" y="539953"/>
                  </a:lnTo>
                  <a:lnTo>
                    <a:pt x="130644" y="572833"/>
                  </a:lnTo>
                  <a:lnTo>
                    <a:pt x="173050" y="598766"/>
                  </a:lnTo>
                  <a:lnTo>
                    <a:pt x="218592" y="617550"/>
                  </a:lnTo>
                  <a:lnTo>
                    <a:pt x="265201" y="628650"/>
                  </a:lnTo>
                  <a:lnTo>
                    <a:pt x="367284" y="628650"/>
                  </a:lnTo>
                  <a:lnTo>
                    <a:pt x="414058" y="617550"/>
                  </a:lnTo>
                  <a:lnTo>
                    <a:pt x="425907" y="612660"/>
                  </a:lnTo>
                  <a:lnTo>
                    <a:pt x="459600" y="598766"/>
                  </a:lnTo>
                  <a:lnTo>
                    <a:pt x="501827" y="572833"/>
                  </a:lnTo>
                  <a:lnTo>
                    <a:pt x="539965" y="539953"/>
                  </a:lnTo>
                  <a:lnTo>
                    <a:pt x="572935" y="501815"/>
                  </a:lnTo>
                  <a:lnTo>
                    <a:pt x="599046" y="459625"/>
                  </a:lnTo>
                  <a:lnTo>
                    <a:pt x="618032" y="414197"/>
                  </a:lnTo>
                  <a:lnTo>
                    <a:pt x="629640" y="366318"/>
                  </a:lnTo>
                  <a:lnTo>
                    <a:pt x="633564" y="316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8063" y="6533257"/>
              <a:ext cx="192948" cy="2015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45639" y="1572767"/>
              <a:ext cx="984503" cy="13746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38797" y="2925357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7" y="2298112"/>
                  </a:moveTo>
                  <a:lnTo>
                    <a:pt x="1770463" y="2298112"/>
                  </a:lnTo>
                  <a:lnTo>
                    <a:pt x="0" y="2298112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229811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38797" y="2924637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3" y="2298832"/>
                  </a:moveTo>
                  <a:lnTo>
                    <a:pt x="0" y="2298832"/>
                  </a:lnTo>
                  <a:lnTo>
                    <a:pt x="0" y="719"/>
                  </a:lnTo>
                  <a:lnTo>
                    <a:pt x="3540207" y="719"/>
                  </a:lnTo>
                  <a:lnTo>
                    <a:pt x="3540207" y="2298832"/>
                  </a:lnTo>
                  <a:lnTo>
                    <a:pt x="1770463" y="2298832"/>
                  </a:lnTo>
                  <a:close/>
                </a:path>
                <a:path w="3540760" h="2299335">
                  <a:moveTo>
                    <a:pt x="1770463" y="753798"/>
                  </a:moveTo>
                  <a:lnTo>
                    <a:pt x="0" y="753798"/>
                  </a:lnTo>
                  <a:lnTo>
                    <a:pt x="0" y="0"/>
                  </a:lnTo>
                  <a:lnTo>
                    <a:pt x="3540207" y="0"/>
                  </a:lnTo>
                  <a:lnTo>
                    <a:pt x="3540207" y="753798"/>
                  </a:lnTo>
                  <a:lnTo>
                    <a:pt x="1770463" y="753798"/>
                  </a:lnTo>
                  <a:close/>
                </a:path>
                <a:path w="3540760" h="2299335">
                  <a:moveTo>
                    <a:pt x="3008852" y="228227"/>
                  </a:moveTo>
                  <a:lnTo>
                    <a:pt x="3237089" y="456454"/>
                  </a:lnTo>
                </a:path>
                <a:path w="3540760" h="2299335">
                  <a:moveTo>
                    <a:pt x="3236370" y="228227"/>
                  </a:moveTo>
                  <a:lnTo>
                    <a:pt x="3008132" y="456454"/>
                  </a:lnTo>
                </a:path>
                <a:path w="3540760" h="2299335">
                  <a:moveTo>
                    <a:pt x="1921662" y="341981"/>
                  </a:moveTo>
                  <a:lnTo>
                    <a:pt x="2245659" y="343420"/>
                  </a:lnTo>
                </a:path>
                <a:path w="3540760" h="2299335">
                  <a:moveTo>
                    <a:pt x="2627255" y="455734"/>
                  </a:moveTo>
                  <a:lnTo>
                    <a:pt x="2513496" y="455734"/>
                  </a:lnTo>
                  <a:lnTo>
                    <a:pt x="2513496" y="228227"/>
                  </a:lnTo>
                  <a:lnTo>
                    <a:pt x="2741014" y="228227"/>
                  </a:lnTo>
                  <a:lnTo>
                    <a:pt x="2741014" y="455734"/>
                  </a:lnTo>
                  <a:lnTo>
                    <a:pt x="2627255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39" y="3980687"/>
              <a:ext cx="850391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7815" y="3980687"/>
              <a:ext cx="460247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3071" y="3980687"/>
              <a:ext cx="633983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5552" y="2929165"/>
              <a:ext cx="3524249" cy="23145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954400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888" y="2298112"/>
                  </a:moveTo>
                  <a:lnTo>
                    <a:pt x="1374444" y="2298112"/>
                  </a:lnTo>
                  <a:lnTo>
                    <a:pt x="0" y="2298112"/>
                  </a:lnTo>
                  <a:lnTo>
                    <a:pt x="0" y="0"/>
                  </a:lnTo>
                  <a:lnTo>
                    <a:pt x="2748888" y="0"/>
                  </a:lnTo>
                  <a:lnTo>
                    <a:pt x="2748888" y="229811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954400" y="5375520"/>
              <a:ext cx="2748915" cy="2299335"/>
            </a:xfrm>
            <a:custGeom>
              <a:avLst/>
              <a:gdLst/>
              <a:ahLst/>
              <a:cxnLst/>
              <a:rect l="l" t="t" r="r" b="b"/>
              <a:pathLst>
                <a:path w="2748915" h="2299334">
                  <a:moveTo>
                    <a:pt x="1374444" y="2298832"/>
                  </a:moveTo>
                  <a:lnTo>
                    <a:pt x="0" y="2298832"/>
                  </a:lnTo>
                  <a:lnTo>
                    <a:pt x="0" y="719"/>
                  </a:lnTo>
                  <a:lnTo>
                    <a:pt x="2748888" y="719"/>
                  </a:lnTo>
                  <a:lnTo>
                    <a:pt x="2748888" y="2298832"/>
                  </a:lnTo>
                  <a:lnTo>
                    <a:pt x="1374444" y="2298832"/>
                  </a:lnTo>
                  <a:close/>
                </a:path>
                <a:path w="2748915" h="2299334">
                  <a:moveTo>
                    <a:pt x="1374444" y="753798"/>
                  </a:moveTo>
                  <a:lnTo>
                    <a:pt x="0" y="753798"/>
                  </a:lnTo>
                  <a:lnTo>
                    <a:pt x="0" y="0"/>
                  </a:lnTo>
                  <a:lnTo>
                    <a:pt x="2748888" y="0"/>
                  </a:lnTo>
                  <a:lnTo>
                    <a:pt x="2748888" y="753798"/>
                  </a:lnTo>
                  <a:lnTo>
                    <a:pt x="1374444" y="753798"/>
                  </a:lnTo>
                  <a:close/>
                </a:path>
                <a:path w="2748915" h="2299334">
                  <a:moveTo>
                    <a:pt x="2330579" y="264945"/>
                  </a:moveTo>
                  <a:lnTo>
                    <a:pt x="2558813" y="493172"/>
                  </a:lnTo>
                </a:path>
                <a:path w="2748915" h="2299334">
                  <a:moveTo>
                    <a:pt x="2558093" y="264945"/>
                  </a:moveTo>
                  <a:lnTo>
                    <a:pt x="2329859" y="493172"/>
                  </a:lnTo>
                </a:path>
                <a:path w="2748915" h="2299334">
                  <a:moveTo>
                    <a:pt x="1243407" y="378698"/>
                  </a:moveTo>
                  <a:lnTo>
                    <a:pt x="1567399" y="380138"/>
                  </a:lnTo>
                </a:path>
                <a:path w="2748915" h="2299334">
                  <a:moveTo>
                    <a:pt x="1948989" y="492452"/>
                  </a:moveTo>
                  <a:lnTo>
                    <a:pt x="1835231" y="492452"/>
                  </a:lnTo>
                  <a:lnTo>
                    <a:pt x="1835231" y="264225"/>
                  </a:lnTo>
                  <a:lnTo>
                    <a:pt x="2062746" y="264225"/>
                  </a:lnTo>
                  <a:lnTo>
                    <a:pt x="2062746" y="492452"/>
                  </a:lnTo>
                  <a:lnTo>
                    <a:pt x="1948989" y="49245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91102" y="6416039"/>
              <a:ext cx="490727" cy="944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2726" y="6416039"/>
              <a:ext cx="460247" cy="944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46343" y="5365746"/>
              <a:ext cx="2752724" cy="2314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2024-10-24T18:28:57Z</dcterms:created>
  <dcterms:modified xsi:type="dcterms:W3CDTF">2024-10-24T18:28:57Z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2024-10-24T00:00:00Z</vt:filetime>
  </property>
</Properties>
</file>